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 id="2147483684" r:id="rId5"/>
    <p:sldMasterId id="2147483696" r:id="rId6"/>
    <p:sldMasterId id="2147483708" r:id="rId7"/>
    <p:sldMasterId id="2147483720" r:id="rId8"/>
    <p:sldMasterId id="2147483732" r:id="rId9"/>
    <p:sldMasterId id="2147483744" r:id="rId10"/>
    <p:sldMasterId id="2147483756" r:id="rId11"/>
    <p:sldMasterId id="2147483768" r:id="rId12"/>
    <p:sldMasterId id="2147483780" r:id="rId13"/>
  </p:sldMasterIdLst>
  <p:notesMasterIdLst>
    <p:notesMasterId r:id="rId31"/>
  </p:notesMasterIdLst>
  <p:sldIdLst>
    <p:sldId id="256" r:id="rId14"/>
    <p:sldId id="257" r:id="rId15"/>
    <p:sldId id="258" r:id="rId16"/>
    <p:sldId id="316" r:id="rId17"/>
    <p:sldId id="323" r:id="rId18"/>
    <p:sldId id="324" r:id="rId19"/>
    <p:sldId id="325" r:id="rId20"/>
    <p:sldId id="326" r:id="rId21"/>
    <p:sldId id="265" r:id="rId22"/>
    <p:sldId id="266" r:id="rId23"/>
    <p:sldId id="263" r:id="rId24"/>
    <p:sldId id="280" r:id="rId25"/>
    <p:sldId id="327" r:id="rId26"/>
    <p:sldId id="330" r:id="rId27"/>
    <p:sldId id="329" r:id="rId28"/>
    <p:sldId id="331" r:id="rId29"/>
    <p:sldId id="278" r:id="rId30"/>
  </p:sldIdLst>
  <p:sldSz cx="12192000" cy="6858000"/>
  <p:notesSz cx="6858000" cy="9144000"/>
  <p:defaultTextStyle>
    <a:defPPr>
      <a:defRPr lang="zh-CN"/>
    </a:defPPr>
    <a:lvl1pPr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4477"/>
    <a:srgbClr val="513087"/>
    <a:srgbClr val="961A43"/>
    <a:srgbClr val="442872"/>
    <a:srgbClr val="140C22"/>
    <a:srgbClr val="2BA854"/>
    <a:srgbClr val="F4BB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8" d="100"/>
          <a:sy n="108" d="100"/>
        </p:scale>
        <p:origin x="-636" y="282"/>
      </p:cViewPr>
      <p:guideLst>
        <p:guide orient="horz" pos="2196"/>
        <p:guide pos="379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notesMaster" Target="notesMasters/notesMaster1.xml"/><Relationship Id="rId30" Type="http://schemas.openxmlformats.org/officeDocument/2006/relationships/slide" Target="slides/slide17.xml"/><Relationship Id="rId3" Type="http://schemas.openxmlformats.org/officeDocument/2006/relationships/slideMaster" Target="slideMasters/slideMaster2.xml"/><Relationship Id="rId29" Type="http://schemas.openxmlformats.org/officeDocument/2006/relationships/slide" Target="slides/slide16.xml"/><Relationship Id="rId28" Type="http://schemas.openxmlformats.org/officeDocument/2006/relationships/slide" Target="slides/slide15.xml"/><Relationship Id="rId27" Type="http://schemas.openxmlformats.org/officeDocument/2006/relationships/slide" Target="slides/slide14.xml"/><Relationship Id="rId26" Type="http://schemas.openxmlformats.org/officeDocument/2006/relationships/slide" Target="slides/slide13.xml"/><Relationship Id="rId25" Type="http://schemas.openxmlformats.org/officeDocument/2006/relationships/slide" Target="slides/slide12.xml"/><Relationship Id="rId24" Type="http://schemas.openxmlformats.org/officeDocument/2006/relationships/slide" Target="slides/slide11.xml"/><Relationship Id="rId23" Type="http://schemas.openxmlformats.org/officeDocument/2006/relationships/slide" Target="slides/slide10.xml"/><Relationship Id="rId22" Type="http://schemas.openxmlformats.org/officeDocument/2006/relationships/slide" Target="slides/slide9.xml"/><Relationship Id="rId21" Type="http://schemas.openxmlformats.org/officeDocument/2006/relationships/slide" Target="slides/slide8.xml"/><Relationship Id="rId20" Type="http://schemas.openxmlformats.org/officeDocument/2006/relationships/slide" Target="slides/slide7.xml"/><Relationship Id="rId2" Type="http://schemas.openxmlformats.org/officeDocument/2006/relationships/theme" Target="theme/theme1.xml"/><Relationship Id="rId19" Type="http://schemas.openxmlformats.org/officeDocument/2006/relationships/slide" Target="slides/slide6.xml"/><Relationship Id="rId18" Type="http://schemas.openxmlformats.org/officeDocument/2006/relationships/slide" Target="slides/slide5.xml"/><Relationship Id="rId17" Type="http://schemas.openxmlformats.org/officeDocument/2006/relationships/slide" Target="slides/slide4.xml"/><Relationship Id="rId16" Type="http://schemas.openxmlformats.org/officeDocument/2006/relationships/slide" Target="slides/slide3.xml"/><Relationship Id="rId15" Type="http://schemas.openxmlformats.org/officeDocument/2006/relationships/slide" Target="slides/slide2.xml"/><Relationship Id="rId14" Type="http://schemas.openxmlformats.org/officeDocument/2006/relationships/slide" Target="slides/slide1.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4338" name="页眉占位符 1"/>
          <p:cNvSpPr>
            <a:spLocks noGrp="1" noChangeArrowheads="1"/>
          </p:cNvSpPr>
          <p:nvPr>
            <p:ph type="hdr" sz="quarter"/>
          </p:nvPr>
        </p:nvSpPr>
        <p:spPr bwMode="auto">
          <a:xfrm>
            <a:off x="0"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defRPr sz="1200"/>
            </a:lvl1pPr>
          </a:lstStyle>
          <a:p>
            <a:pPr>
              <a:defRPr/>
            </a:pPr>
            <a:endParaRPr lang="zh-CN" altLang="en-US"/>
          </a:p>
        </p:txBody>
      </p:sp>
      <p:sp>
        <p:nvSpPr>
          <p:cNvPr id="14339" name="日期占位符 2"/>
          <p:cNvSpPr>
            <a:spLocks noGrp="1" noChangeArrowheads="1"/>
          </p:cNvSpPr>
          <p:nvPr>
            <p:ph type="dt" idx="1"/>
          </p:nvPr>
        </p:nvSpPr>
        <p:spPr bwMode="auto">
          <a:xfrm>
            <a:off x="3884613"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lgn="r" eaLnBrk="1" hangingPunct="1">
              <a:defRPr sz="1200"/>
            </a:lvl1pPr>
          </a:lstStyle>
          <a:p>
            <a:pPr>
              <a:defRPr/>
            </a:pPr>
            <a:fld id="{562C5B1C-1ADE-445A-8161-1B6C093A2C29}" type="datetimeFigureOut">
              <a:rPr lang="zh-CN" altLang="en-US"/>
            </a:fld>
            <a:endParaRPr lang="zh-CN" altLang="en-US"/>
          </a:p>
        </p:txBody>
      </p:sp>
      <p:sp>
        <p:nvSpPr>
          <p:cNvPr id="51204" name="幻灯片图像占位符 3"/>
          <p:cNvSpPr>
            <a:spLocks noGrp="1" noRot="1" noChangeAspect="1" noChangeArrowheads="1"/>
          </p:cNvSpPr>
          <p:nvPr>
            <p:ph type="sldImg" idx="2"/>
          </p:nvPr>
        </p:nvSpPr>
        <p:spPr bwMode="auto">
          <a:xfrm>
            <a:off x="685800" y="1143000"/>
            <a:ext cx="54864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sp>
      <p:sp>
        <p:nvSpPr>
          <p:cNvPr id="14341" name="备注占位符 4"/>
          <p:cNvSpPr>
            <a:spLocks noGrp="1" noChangeArrowheads="1"/>
          </p:cNvSpPr>
          <p:nvPr>
            <p:ph type="body" sz="quarter" idx="3"/>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14342" name="页脚占位符 5"/>
          <p:cNvSpPr>
            <a:spLocks noGrp="1" noChangeArrowheads="1"/>
          </p:cNvSpPr>
          <p:nvPr>
            <p:ph type="ftr" sz="quarter" idx="4"/>
          </p:nvPr>
        </p:nvSpPr>
        <p:spPr bwMode="auto">
          <a:xfrm>
            <a:off x="0"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eaLnBrk="1" hangingPunct="1">
              <a:defRPr sz="1200"/>
            </a:lvl1pPr>
          </a:lstStyle>
          <a:p>
            <a:pPr>
              <a:defRPr/>
            </a:pPr>
            <a:endParaRPr lang="zh-CN" altLang="en-US"/>
          </a:p>
        </p:txBody>
      </p:sp>
      <p:sp>
        <p:nvSpPr>
          <p:cNvPr id="14343" name="灯片编号占位符 6"/>
          <p:cNvSpPr>
            <a:spLocks noGrp="1" noChangeArrowheads="1"/>
          </p:cNvSpPr>
          <p:nvPr>
            <p:ph type="sldNum" sz="quarter" idx="5"/>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algn="r" eaLnBrk="1" hangingPunct="1">
              <a:defRPr sz="1200"/>
            </a:lvl1pPr>
          </a:lstStyle>
          <a:p>
            <a:pPr>
              <a:defRPr/>
            </a:pPr>
            <a:fld id="{6CFE3FF8-11E2-4583-B2F8-69A064B9DDE9}"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5534468C-12ED-4F0F-92C4-E6C904EE9AAE}"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A5719818-F0F7-4A95-A58A-B2195AA81FBA}" type="slidenum">
              <a:rPr lang="zh-CN" altLang="en-US"/>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4B428590-BDB2-4176-A5A6-235281FFC846}"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9217201B-742B-4427-92B2-087C489A1523}" type="slidenum">
              <a:rPr lang="zh-CN" altLang="en-US"/>
            </a:fld>
            <a:endParaRPr lang="zh-CN" alt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D4101FCF-B179-4D71-A50D-61DBB884312A}"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827A19B3-E246-494C-B9A2-8A248D8DD22E}" type="slidenum">
              <a:rPr lang="zh-CN" altLang="en-US"/>
            </a:fld>
            <a:endParaRPr lang="zh-CN" altLang="en-US"/>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FBB8FD90-590C-4946-BD97-908E3D8C7BDF}"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757EC88D-2E07-40FB-BD93-9301B202FB3B}" type="slidenum">
              <a:rPr lang="zh-CN" altLang="en-US"/>
            </a:fld>
            <a:endParaRPr lang="zh-CN" altLang="en-US"/>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4"/>
          <p:cNvSpPr>
            <a:spLocks noGrp="1" noChangeArrowheads="1"/>
          </p:cNvSpPr>
          <p:nvPr>
            <p:ph type="dt" sz="half" idx="10"/>
          </p:nvPr>
        </p:nvSpPr>
        <p:spPr/>
        <p:txBody>
          <a:bodyPr/>
          <a:lstStyle>
            <a:lvl1pPr>
              <a:defRPr/>
            </a:lvl1pPr>
          </a:lstStyle>
          <a:p>
            <a:pPr>
              <a:defRPr/>
            </a:pPr>
            <a:fld id="{847A4A1A-9C2A-4873-B044-4C92C3BE0C82}"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1D1BFC5E-3B2C-4F27-B7A6-5912FD387E6A}" type="slidenum">
              <a:rPr lang="zh-CN" altLang="en-US"/>
            </a:fld>
            <a:endParaRPr lang="zh-CN" alt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noChangeArrowheads="1"/>
          </p:cNvSpPr>
          <p:nvPr>
            <p:ph type="dt" sz="half" idx="10"/>
          </p:nvPr>
        </p:nvSpPr>
        <p:spPr/>
        <p:txBody>
          <a:bodyPr/>
          <a:lstStyle>
            <a:lvl1pPr>
              <a:defRPr/>
            </a:lvl1pPr>
          </a:lstStyle>
          <a:p>
            <a:pPr>
              <a:defRPr/>
            </a:pPr>
            <a:fld id="{2D26A389-A1C2-4131-B5A4-3D9457F5E11F}" type="datetimeFigureOut">
              <a:rPr lang="zh-CN" altLang="en-US"/>
            </a:fld>
            <a:endParaRPr lang="zh-CN" altLang="en-US"/>
          </a:p>
        </p:txBody>
      </p:sp>
      <p:sp>
        <p:nvSpPr>
          <p:cNvPr id="6"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p:txBody>
          <a:bodyPr/>
          <a:lstStyle>
            <a:lvl1pPr>
              <a:defRPr/>
            </a:lvl1pPr>
          </a:lstStyle>
          <a:p>
            <a:pPr>
              <a:defRPr/>
            </a:pPr>
            <a:fld id="{399F89FD-1B3A-40E5-BFF3-B9BDA2D321C5}" type="slidenum">
              <a:rPr lang="zh-CN" altLang="en-US"/>
            </a:fld>
            <a:endParaRPr lang="zh-CN" altLang="en-US"/>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4"/>
          <p:cNvSpPr>
            <a:spLocks noGrp="1" noChangeArrowheads="1"/>
          </p:cNvSpPr>
          <p:nvPr>
            <p:ph type="dt" sz="half" idx="10"/>
          </p:nvPr>
        </p:nvSpPr>
        <p:spPr/>
        <p:txBody>
          <a:bodyPr/>
          <a:lstStyle>
            <a:lvl1pPr>
              <a:defRPr/>
            </a:lvl1pPr>
          </a:lstStyle>
          <a:p>
            <a:pPr>
              <a:defRPr/>
            </a:pPr>
            <a:fld id="{5EC06281-7E01-4188-9114-C4E4C524FBFA}" type="datetimeFigureOut">
              <a:rPr lang="zh-CN" altLang="en-US"/>
            </a:fld>
            <a:endParaRPr lang="zh-CN" altLang="en-US"/>
          </a:p>
        </p:txBody>
      </p:sp>
      <p:sp>
        <p:nvSpPr>
          <p:cNvPr id="8"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p:txBody>
          <a:bodyPr/>
          <a:lstStyle>
            <a:lvl1pPr>
              <a:defRPr/>
            </a:lvl1pPr>
          </a:lstStyle>
          <a:p>
            <a:pPr>
              <a:defRPr/>
            </a:pPr>
            <a:fld id="{91469A8A-1BDF-48D2-9E37-D60D1ECDC6CC}" type="slidenum">
              <a:rPr lang="zh-CN" altLang="en-US"/>
            </a:fld>
            <a:endParaRPr lang="zh-CN" altLang="en-US"/>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4"/>
          <p:cNvSpPr>
            <a:spLocks noGrp="1" noChangeArrowheads="1"/>
          </p:cNvSpPr>
          <p:nvPr>
            <p:ph type="dt" sz="half" idx="10"/>
          </p:nvPr>
        </p:nvSpPr>
        <p:spPr/>
        <p:txBody>
          <a:bodyPr/>
          <a:lstStyle>
            <a:lvl1pPr>
              <a:defRPr/>
            </a:lvl1pPr>
          </a:lstStyle>
          <a:p>
            <a:pPr>
              <a:defRPr/>
            </a:pPr>
            <a:fld id="{6BDC2856-6925-4E4D-A914-9951853066FD}" type="datetimeFigureOut">
              <a:rPr lang="zh-CN" altLang="en-US"/>
            </a:fld>
            <a:endParaRPr lang="zh-CN" altLang="en-US"/>
          </a:p>
        </p:txBody>
      </p:sp>
      <p:sp>
        <p:nvSpPr>
          <p:cNvPr id="4"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p:txBody>
          <a:bodyPr/>
          <a:lstStyle>
            <a:lvl1pPr>
              <a:defRPr/>
            </a:lvl1pPr>
          </a:lstStyle>
          <a:p>
            <a:pPr>
              <a:defRPr/>
            </a:pPr>
            <a:fld id="{34921396-0A5D-4DA1-A4AA-7A37C9D84D2C}" type="slidenum">
              <a:rPr lang="zh-CN" altLang="en-US"/>
            </a:fld>
            <a:endParaRPr lang="zh-CN" altLang="en-US"/>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p:txBody>
          <a:bodyPr/>
          <a:lstStyle>
            <a:lvl1pPr>
              <a:defRPr/>
            </a:lvl1pPr>
          </a:lstStyle>
          <a:p>
            <a:pPr>
              <a:defRPr/>
            </a:pPr>
            <a:fld id="{8986F7C9-6342-45E0-B65E-E741779E0A34}" type="datetimeFigureOut">
              <a:rPr lang="zh-CN" altLang="en-US"/>
            </a:fld>
            <a:endParaRPr lang="zh-CN" altLang="en-US"/>
          </a:p>
        </p:txBody>
      </p:sp>
      <p:sp>
        <p:nvSpPr>
          <p:cNvPr id="3"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p:txBody>
          <a:bodyPr/>
          <a:lstStyle>
            <a:lvl1pPr>
              <a:defRPr/>
            </a:lvl1pPr>
          </a:lstStyle>
          <a:p>
            <a:pPr>
              <a:defRPr/>
            </a:pPr>
            <a:fld id="{2C5F9865-0AB1-468F-9160-0325F5FB0015}" type="slidenum">
              <a:rPr lang="zh-CN" altLang="en-US"/>
            </a:fld>
            <a:endParaRPr lang="zh-CN" altLang="en-US"/>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noChangeArrowheads="1"/>
          </p:cNvSpPr>
          <p:nvPr>
            <p:ph type="dt" sz="half" idx="10"/>
          </p:nvPr>
        </p:nvSpPr>
        <p:spPr/>
        <p:txBody>
          <a:bodyPr/>
          <a:lstStyle>
            <a:lvl1pPr>
              <a:defRPr/>
            </a:lvl1pPr>
          </a:lstStyle>
          <a:p>
            <a:pPr>
              <a:defRPr/>
            </a:pPr>
            <a:fld id="{70FED6AC-635C-46BA-BA3D-A8C3E141030C}" type="datetimeFigureOut">
              <a:rPr lang="zh-CN" altLang="en-US"/>
            </a:fld>
            <a:endParaRPr lang="zh-CN" altLang="en-US"/>
          </a:p>
        </p:txBody>
      </p:sp>
      <p:sp>
        <p:nvSpPr>
          <p:cNvPr id="6"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p:txBody>
          <a:bodyPr/>
          <a:lstStyle>
            <a:lvl1pPr>
              <a:defRPr/>
            </a:lvl1pPr>
          </a:lstStyle>
          <a:p>
            <a:pPr>
              <a:defRPr/>
            </a:pPr>
            <a:fld id="{00309643-0B6C-4634-A893-165527AA1133}" type="slidenum">
              <a:rPr lang="zh-CN" altLang="en-US"/>
            </a:fld>
            <a:endParaRPr lang="zh-CN" altLang="en-US"/>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noChangeArrowheads="1"/>
          </p:cNvSpPr>
          <p:nvPr>
            <p:ph type="dt" sz="half" idx="10"/>
          </p:nvPr>
        </p:nvSpPr>
        <p:spPr/>
        <p:txBody>
          <a:bodyPr/>
          <a:lstStyle>
            <a:lvl1pPr>
              <a:defRPr/>
            </a:lvl1pPr>
          </a:lstStyle>
          <a:p>
            <a:pPr>
              <a:defRPr/>
            </a:pPr>
            <a:fld id="{BA8E234F-444D-45BC-A503-CA984E18A0AC}" type="datetimeFigureOut">
              <a:rPr lang="zh-CN" altLang="en-US"/>
            </a:fld>
            <a:endParaRPr lang="zh-CN" altLang="en-US"/>
          </a:p>
        </p:txBody>
      </p:sp>
      <p:sp>
        <p:nvSpPr>
          <p:cNvPr id="6"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p:txBody>
          <a:bodyPr/>
          <a:lstStyle>
            <a:lvl1pPr>
              <a:defRPr/>
            </a:lvl1pPr>
          </a:lstStyle>
          <a:p>
            <a:pPr>
              <a:defRPr/>
            </a:pPr>
            <a:fld id="{F9501556-89E6-4D6D-85DD-BA595110FA2C}" type="slidenum">
              <a:rPr lang="zh-CN" altLang="en-US"/>
            </a:fld>
            <a:endParaRPr lang="zh-CN" altLang="en-US"/>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39C2068C-4F7B-4FCD-9F9F-BF5F51BFA1D9}"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4381BCD1-045A-4B48-B8BF-54273398E70E}"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C21D0ECF-D28F-482F-B7EA-9E708B826803}"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B38B54B0-E2C6-4C30-8A9A-A6671CC48358}" type="slidenum">
              <a:rPr lang="zh-CN" altLang="en-US"/>
            </a:fld>
            <a:endParaRPr lang="zh-CN" altLang="en-US"/>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B9CCC1DD-F4F6-4D2D-8BAF-2D41E84891DA}"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5A3D65D4-28FF-4D63-9CDD-B72FD52D8A5B}" type="slidenum">
              <a:rPr lang="zh-CN" altLang="en-US"/>
            </a:fld>
            <a:endParaRPr lang="zh-CN" altLang="en-US"/>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8DFF3427-AAC1-4F3D-938A-29884F616B9D}"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C81FF3E4-6DEA-43D5-88DE-AE86A334CF20}" type="slidenum">
              <a:rPr lang="zh-CN" altLang="en-US"/>
            </a:fld>
            <a:endParaRPr lang="zh-CN" altLang="en-US"/>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1ADB9467-D9D9-4B7E-923C-0D3B718EA8DF}"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ABB708C0-2058-43B1-B56C-D27E5ADEB848}" type="slidenum">
              <a:rPr lang="zh-CN" altLang="en-US"/>
            </a:fld>
            <a:endParaRPr lang="zh-CN" altLang="en-US"/>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noChangeArrowheads="1"/>
          </p:cNvSpPr>
          <p:nvPr>
            <p:ph type="dt" sz="half" idx="10"/>
          </p:nvPr>
        </p:nvSpPr>
        <p:spPr/>
        <p:txBody>
          <a:bodyPr/>
          <a:lstStyle>
            <a:lvl1pPr>
              <a:defRPr/>
            </a:lvl1pPr>
          </a:lstStyle>
          <a:p>
            <a:pPr>
              <a:defRPr/>
            </a:pPr>
            <a:fld id="{EA81BA30-A700-4B0F-BE9A-3D0A5DF01BBC}"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F45C878B-4A02-4AE1-AADA-D5101A52C13D}" type="slidenum">
              <a:rPr lang="zh-CN" altLang="en-US"/>
            </a:fld>
            <a:endParaRPr lang="zh-CN" altLang="en-US"/>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3"/>
          <p:cNvSpPr>
            <a:spLocks noGrp="1" noChangeArrowheads="1"/>
          </p:cNvSpPr>
          <p:nvPr>
            <p:ph type="dt" sz="half" idx="10"/>
          </p:nvPr>
        </p:nvSpPr>
        <p:spPr/>
        <p:txBody>
          <a:bodyPr/>
          <a:lstStyle>
            <a:lvl1pPr>
              <a:defRPr/>
            </a:lvl1pPr>
          </a:lstStyle>
          <a:p>
            <a:pPr>
              <a:defRPr/>
            </a:pPr>
            <a:fld id="{462B26FE-6CBA-4B4E-8CF6-2AC20B8FD3EF}"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9DA2E46E-E6E7-4EE5-B29E-7A70C19CF257}" type="slidenum">
              <a:rPr lang="zh-CN" altLang="en-US"/>
            </a:fld>
            <a:endParaRPr lang="zh-CN" altLang="en-US"/>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3"/>
          <p:cNvSpPr>
            <a:spLocks noGrp="1" noChangeArrowheads="1"/>
          </p:cNvSpPr>
          <p:nvPr>
            <p:ph type="dt" sz="half" idx="10"/>
          </p:nvPr>
        </p:nvSpPr>
        <p:spPr/>
        <p:txBody>
          <a:bodyPr/>
          <a:lstStyle>
            <a:lvl1pPr>
              <a:defRPr/>
            </a:lvl1pPr>
          </a:lstStyle>
          <a:p>
            <a:pPr>
              <a:defRPr/>
            </a:pPr>
            <a:fld id="{418F60CB-C40C-4345-B722-0EACFE6EF20F}" type="datetimeFigureOut">
              <a:rPr lang="zh-CN" altLang="en-US"/>
            </a:fld>
            <a:endParaRPr lang="zh-CN" altLang="en-US"/>
          </a:p>
        </p:txBody>
      </p:sp>
      <p:sp>
        <p:nvSpPr>
          <p:cNvPr id="8"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p:txBody>
          <a:bodyPr/>
          <a:lstStyle>
            <a:lvl1pPr>
              <a:defRPr/>
            </a:lvl1pPr>
          </a:lstStyle>
          <a:p>
            <a:pPr>
              <a:defRPr/>
            </a:pPr>
            <a:fld id="{EFE8115E-CCC1-4348-B820-86B6DF07ADC8}" type="slidenum">
              <a:rPr lang="zh-CN" altLang="en-US"/>
            </a:fld>
            <a:endParaRPr lang="zh-CN" altLang="en-US"/>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E3B15F0D-A157-45F1-9713-5CE30C46CD2C}" type="datetimeFigureOut">
              <a:rPr lang="zh-CN" altLang="en-US"/>
            </a:fld>
            <a:endParaRPr lang="zh-CN" altLang="en-US"/>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p:txBody>
          <a:bodyPr/>
          <a:lstStyle>
            <a:lvl1pPr>
              <a:defRPr/>
            </a:lvl1pPr>
          </a:lstStyle>
          <a:p>
            <a:pPr>
              <a:defRPr/>
            </a:pPr>
            <a:fld id="{FF2EC405-6FE9-4653-8330-EC091FDE3F4B}" type="slidenum">
              <a:rPr lang="zh-CN" altLang="en-US"/>
            </a:fld>
            <a:endParaRPr lang="zh-CN" altLang="en-US"/>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p:txBody>
          <a:bodyPr/>
          <a:lstStyle>
            <a:lvl1pPr>
              <a:defRPr/>
            </a:lvl1pPr>
          </a:lstStyle>
          <a:p>
            <a:pPr>
              <a:defRPr/>
            </a:pPr>
            <a:fld id="{C78F0D96-79E0-4769-BCD3-C5215365A091}" type="datetimeFigureOut">
              <a:rPr lang="zh-CN" altLang="en-US"/>
            </a:fld>
            <a:endParaRPr lang="zh-CN" altLang="en-US"/>
          </a:p>
        </p:txBody>
      </p:sp>
      <p:sp>
        <p:nvSpPr>
          <p:cNvPr id="3"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p:txBody>
          <a:bodyPr/>
          <a:lstStyle>
            <a:lvl1pPr>
              <a:defRPr/>
            </a:lvl1pPr>
          </a:lstStyle>
          <a:p>
            <a:pPr>
              <a:defRPr/>
            </a:pPr>
            <a:fld id="{A839D243-9885-4001-9269-5B1A009DB250}" type="slidenum">
              <a:rPr lang="zh-CN" altLang="en-US"/>
            </a:fld>
            <a:endParaRPr lang="zh-CN" altLang="en-US"/>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8C563149-2912-48FE-9082-499577D12BAF}"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3C5484EB-8AFC-4F11-AD63-1CB637683531}" type="slidenum">
              <a:rPr lang="zh-CN" altLang="en-US"/>
            </a:fld>
            <a:endParaRPr lang="zh-CN" alt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793DA41E-B604-40CC-9C88-6C1CF0A3B73E}"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0F9D4B4C-4699-483E-A301-BD46379A657B}" type="slidenum">
              <a:rPr lang="zh-CN" altLang="en-US"/>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9A901188-0D5F-4D78-9797-09E9099C5E50}"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22824C2B-191B-4A69-BA43-5E89901C5A12}" type="slidenum">
              <a:rPr lang="zh-CN" altLang="en-US"/>
            </a:fld>
            <a:endParaRPr lang="zh-CN" altLang="en-US"/>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2269B6DD-4E1D-4211-947F-6E66A1B0EC45}"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2CA0B2BF-6D48-471D-A03F-F7124FC42846}" type="slidenum">
              <a:rPr lang="zh-CN" altLang="en-US"/>
            </a:fld>
            <a:endParaRPr lang="zh-CN" altLang="en-US"/>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4AC3CC0B-964B-442F-B5B5-93B1608EB5D3}"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DE00DAAF-C872-4356-9CCA-BC26FCFCEB41}" type="slidenum">
              <a:rPr lang="zh-CN" altLang="en-US"/>
            </a:fld>
            <a:endParaRPr lang="zh-CN" altLang="en-US"/>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83A4F753-6180-4E27-83F9-C26E4BF08319}"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57829639-BC9B-41FB-A17E-B3AD00CAA013}" type="slidenum">
              <a:rPr lang="zh-CN" altLang="en-US"/>
            </a:fld>
            <a:endParaRPr lang="zh-CN" altLang="en-US"/>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654C6E6C-240B-4579-B5CC-5861283969CD}"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4CB5CB77-D20B-4CFD-8155-0AF19BEE9146}" type="slidenum">
              <a:rPr lang="zh-CN" altLang="en-US"/>
            </a:fld>
            <a:endParaRPr lang="zh-CN" altLang="en-US"/>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noChangeArrowheads="1"/>
          </p:cNvSpPr>
          <p:nvPr>
            <p:ph type="dt" sz="half" idx="10"/>
          </p:nvPr>
        </p:nvSpPr>
        <p:spPr/>
        <p:txBody>
          <a:bodyPr/>
          <a:lstStyle>
            <a:lvl1pPr>
              <a:defRPr/>
            </a:lvl1pPr>
          </a:lstStyle>
          <a:p>
            <a:pPr>
              <a:defRPr/>
            </a:pPr>
            <a:fld id="{87C5FDFB-6873-4C51-B846-6FEC3A3028B4}"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332FD167-CA39-4A68-B06E-EF04CAC60511}" type="slidenum">
              <a:rPr lang="zh-CN" altLang="en-US"/>
            </a:fld>
            <a:endParaRPr lang="zh-CN" altLang="en-US"/>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3"/>
          <p:cNvSpPr>
            <a:spLocks noGrp="1" noChangeArrowheads="1"/>
          </p:cNvSpPr>
          <p:nvPr>
            <p:ph type="dt" sz="half" idx="10"/>
          </p:nvPr>
        </p:nvSpPr>
        <p:spPr/>
        <p:txBody>
          <a:bodyPr/>
          <a:lstStyle>
            <a:lvl1pPr>
              <a:defRPr/>
            </a:lvl1pPr>
          </a:lstStyle>
          <a:p>
            <a:pPr>
              <a:defRPr/>
            </a:pPr>
            <a:fld id="{D233B50C-3E62-469A-BD31-F75E489CE32E}"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64448218-6138-4ACC-9C39-76B7A428A026}" type="slidenum">
              <a:rPr lang="zh-CN" altLang="en-US"/>
            </a:fld>
            <a:endParaRPr lang="zh-CN" altLang="en-US"/>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3"/>
          <p:cNvSpPr>
            <a:spLocks noGrp="1" noChangeArrowheads="1"/>
          </p:cNvSpPr>
          <p:nvPr>
            <p:ph type="dt" sz="half" idx="10"/>
          </p:nvPr>
        </p:nvSpPr>
        <p:spPr/>
        <p:txBody>
          <a:bodyPr/>
          <a:lstStyle>
            <a:lvl1pPr>
              <a:defRPr/>
            </a:lvl1pPr>
          </a:lstStyle>
          <a:p>
            <a:pPr>
              <a:defRPr/>
            </a:pPr>
            <a:fld id="{33F413D5-966D-4D55-A897-AB9480A7A2E0}" type="datetimeFigureOut">
              <a:rPr lang="zh-CN" altLang="en-US"/>
            </a:fld>
            <a:endParaRPr lang="zh-CN" altLang="en-US"/>
          </a:p>
        </p:txBody>
      </p:sp>
      <p:sp>
        <p:nvSpPr>
          <p:cNvPr id="8"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p:txBody>
          <a:bodyPr/>
          <a:lstStyle>
            <a:lvl1pPr>
              <a:defRPr/>
            </a:lvl1pPr>
          </a:lstStyle>
          <a:p>
            <a:pPr>
              <a:defRPr/>
            </a:pPr>
            <a:fld id="{07AD7FA8-85D7-44E6-8ABB-BFC99160766D}" type="slidenum">
              <a:rPr lang="zh-CN" altLang="en-US"/>
            </a:fld>
            <a:endParaRPr lang="zh-CN" altLang="en-US"/>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7B4A3BCF-DAC5-49E3-9099-C085B0D21459}" type="datetimeFigureOut">
              <a:rPr lang="zh-CN" altLang="en-US"/>
            </a:fld>
            <a:endParaRPr lang="zh-CN" altLang="en-US"/>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p:txBody>
          <a:bodyPr/>
          <a:lstStyle>
            <a:lvl1pPr>
              <a:defRPr/>
            </a:lvl1pPr>
          </a:lstStyle>
          <a:p>
            <a:pPr>
              <a:defRPr/>
            </a:pPr>
            <a:fld id="{96D45CC2-5420-4F1C-82B2-D30B868AC01B}" type="slidenum">
              <a:rPr lang="zh-CN" altLang="en-US"/>
            </a:fld>
            <a:endParaRPr lang="zh-CN" altLang="en-US"/>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p:txBody>
          <a:bodyPr/>
          <a:lstStyle>
            <a:lvl1pPr>
              <a:defRPr/>
            </a:lvl1pPr>
          </a:lstStyle>
          <a:p>
            <a:pPr>
              <a:defRPr/>
            </a:pPr>
            <a:fld id="{4F615106-7045-49C2-8180-387837FA8BA7}" type="datetimeFigureOut">
              <a:rPr lang="zh-CN" altLang="en-US"/>
            </a:fld>
            <a:endParaRPr lang="zh-CN" altLang="en-US"/>
          </a:p>
        </p:txBody>
      </p:sp>
      <p:sp>
        <p:nvSpPr>
          <p:cNvPr id="3"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p:txBody>
          <a:bodyPr/>
          <a:lstStyle>
            <a:lvl1pPr>
              <a:defRPr/>
            </a:lvl1pPr>
          </a:lstStyle>
          <a:p>
            <a:pPr>
              <a:defRPr/>
            </a:pPr>
            <a:fld id="{8FE51D5B-621E-49DE-A90A-2A8BC4502C07}" type="slidenum">
              <a:rPr lang="zh-CN" altLang="en-US"/>
            </a:fld>
            <a:endParaRPr lang="zh-CN" altLang="en-US"/>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C3FFF899-C41A-46F7-8794-B3859282BFCF}"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B118B119-5A65-4D2A-9302-2298624FD1B6}" type="slidenum">
              <a:rPr lang="zh-CN" altLang="en-US"/>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1724B12F-3A70-435A-B24C-8F1B8A46F09A}"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68275D35-3611-4EB6-935D-7EBFCD1DAF8F}" type="slidenum">
              <a:rPr lang="zh-CN" altLang="en-US"/>
            </a:fld>
            <a:endParaRPr lang="zh-CN" altLang="en-US"/>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14CBBA3E-98D9-4E33-8E96-508F48EE6E58}"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41C143A7-929F-416F-9C32-51D653D48792}" type="slidenum">
              <a:rPr lang="zh-CN" altLang="en-US"/>
            </a:fld>
            <a:endParaRPr lang="zh-CN" altLang="en-US"/>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5FF3BD0C-84E1-4751-B6C1-8DFD4D9AFE17}"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F2F3E8F3-323B-4475-85B1-C4BB13464EBA}" type="slidenum">
              <a:rPr lang="zh-CN" altLang="en-US"/>
            </a:fld>
            <a:endParaRPr lang="zh-CN" altLang="en-US"/>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5EE1C9E0-C7DE-4C84-AEB6-FD91DA9B37E5}"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10061DF3-B31F-4C20-B08E-18F0CDECF207}" type="slidenum">
              <a:rPr lang="zh-CN" altLang="en-US"/>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noChangeArrowheads="1"/>
          </p:cNvSpPr>
          <p:nvPr>
            <p:ph type="dt" sz="half" idx="10"/>
          </p:nvPr>
        </p:nvSpPr>
        <p:spPr/>
        <p:txBody>
          <a:bodyPr/>
          <a:lstStyle>
            <a:lvl1pPr>
              <a:defRPr/>
            </a:lvl1pPr>
          </a:lstStyle>
          <a:p>
            <a:pPr>
              <a:defRPr/>
            </a:pPr>
            <a:fld id="{C55275EF-6D23-4ED5-B68A-ED83FCAF6569}"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334F42EF-6009-4C18-A612-D92B205C7BF9}" type="slidenum">
              <a:rPr lang="zh-CN" altLang="en-US"/>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3"/>
          <p:cNvSpPr>
            <a:spLocks noGrp="1" noChangeArrowheads="1"/>
          </p:cNvSpPr>
          <p:nvPr>
            <p:ph type="dt" sz="half" idx="10"/>
          </p:nvPr>
        </p:nvSpPr>
        <p:spPr/>
        <p:txBody>
          <a:bodyPr/>
          <a:lstStyle>
            <a:lvl1pPr>
              <a:defRPr/>
            </a:lvl1pPr>
          </a:lstStyle>
          <a:p>
            <a:pPr>
              <a:defRPr/>
            </a:pPr>
            <a:fld id="{1F8BEF9E-462D-4FC8-ADD5-D31ABBB94C67}"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B4DA40F1-895B-4114-84A2-B88CB6EDEBD3}" type="slidenum">
              <a:rPr lang="zh-CN" altLang="en-US"/>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3"/>
          <p:cNvSpPr>
            <a:spLocks noGrp="1" noChangeArrowheads="1"/>
          </p:cNvSpPr>
          <p:nvPr>
            <p:ph type="dt" sz="half" idx="10"/>
          </p:nvPr>
        </p:nvSpPr>
        <p:spPr/>
        <p:txBody>
          <a:bodyPr/>
          <a:lstStyle>
            <a:lvl1pPr>
              <a:defRPr/>
            </a:lvl1pPr>
          </a:lstStyle>
          <a:p>
            <a:pPr>
              <a:defRPr/>
            </a:pPr>
            <a:fld id="{4AB7BE84-740E-4A2A-A7CD-E8B4EEF4B522}" type="datetimeFigureOut">
              <a:rPr lang="zh-CN" altLang="en-US"/>
            </a:fld>
            <a:endParaRPr lang="zh-CN" altLang="en-US"/>
          </a:p>
        </p:txBody>
      </p:sp>
      <p:sp>
        <p:nvSpPr>
          <p:cNvPr id="8"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p:txBody>
          <a:bodyPr/>
          <a:lstStyle>
            <a:lvl1pPr>
              <a:defRPr/>
            </a:lvl1pPr>
          </a:lstStyle>
          <a:p>
            <a:pPr>
              <a:defRPr/>
            </a:pPr>
            <a:fld id="{1B029E34-1D68-4F7D-9903-597BC0CA9B5A}" type="slidenum">
              <a:rPr lang="zh-CN" altLang="en-US"/>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0D547FE5-B663-44E2-9FFC-018899275C71}" type="datetimeFigureOut">
              <a:rPr lang="zh-CN" altLang="en-US"/>
            </a:fld>
            <a:endParaRPr lang="zh-CN" altLang="en-US"/>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p:txBody>
          <a:bodyPr/>
          <a:lstStyle>
            <a:lvl1pPr>
              <a:defRPr/>
            </a:lvl1pPr>
          </a:lstStyle>
          <a:p>
            <a:pPr>
              <a:defRPr/>
            </a:pPr>
            <a:fld id="{FC37BF0E-17EB-4D97-8420-3233A268D610}" type="slidenum">
              <a:rPr lang="zh-CN" altLang="en-US"/>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p:txBody>
          <a:bodyPr/>
          <a:lstStyle>
            <a:lvl1pPr>
              <a:defRPr/>
            </a:lvl1pPr>
          </a:lstStyle>
          <a:p>
            <a:pPr>
              <a:defRPr/>
            </a:pPr>
            <a:fld id="{91DE937D-FE59-4DEE-92A3-116077E800C9}" type="datetimeFigureOut">
              <a:rPr lang="zh-CN" altLang="en-US"/>
            </a:fld>
            <a:endParaRPr lang="zh-CN" altLang="en-US"/>
          </a:p>
        </p:txBody>
      </p:sp>
      <p:sp>
        <p:nvSpPr>
          <p:cNvPr id="3"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p:txBody>
          <a:bodyPr/>
          <a:lstStyle>
            <a:lvl1pPr>
              <a:defRPr/>
            </a:lvl1pPr>
          </a:lstStyle>
          <a:p>
            <a:pPr>
              <a:defRPr/>
            </a:pPr>
            <a:fld id="{955EE763-C201-4060-B635-4DF95BD88FE3}" type="slidenum">
              <a:rPr lang="zh-CN" altLang="en-US"/>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73D14F5E-0B99-4325-800E-1AE794F8E221}"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B6DC8036-94A3-4C4B-97A8-387151FF76DD}"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60A878BC-2910-47C5-8546-A995B2B64F2C}"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676C0E53-7A0F-4FFA-999F-EF148E64E1C0}" type="slidenum">
              <a:rPr lang="zh-CN" altLang="en-US"/>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1038ECC6-99A4-4F22-A5A3-94880F7AB3FA}"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3B051D10-1EB0-4BEC-8D96-58F3C21C0803}" type="slidenum">
              <a:rPr lang="zh-CN" altLang="en-US"/>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B030F349-4CCF-4FD1-9E18-0441BDE917EA}"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3204C5AB-9E23-46E5-A21A-771605F3A92D}" type="slidenum">
              <a:rPr lang="zh-CN" altLang="en-US"/>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432087EF-C7E8-4503-ADA2-755F79153F87}"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73455F78-EF3A-41FA-912C-F3D2DCB2A6D5}" type="slidenum">
              <a:rPr lang="zh-CN" altLang="en-US"/>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D84E7479-03BB-48D8-B8FD-F2C92A3B662F}"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3999A3E6-FDA9-486D-9885-9E9E5EE2718D}" type="slidenum">
              <a:rPr lang="zh-CN" altLang="en-US"/>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A167ADBD-4925-4653-A9DD-ACCD4B375C75}"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A17B2B95-8AE5-4870-A28C-9145D9D5FC1D}" type="slidenum">
              <a:rPr lang="zh-CN" altLang="en-US"/>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noChangeArrowheads="1"/>
          </p:cNvSpPr>
          <p:nvPr>
            <p:ph type="dt" sz="half" idx="10"/>
          </p:nvPr>
        </p:nvSpPr>
        <p:spPr/>
        <p:txBody>
          <a:bodyPr/>
          <a:lstStyle>
            <a:lvl1pPr>
              <a:defRPr/>
            </a:lvl1pPr>
          </a:lstStyle>
          <a:p>
            <a:pPr>
              <a:defRPr/>
            </a:pPr>
            <a:fld id="{F6F9C70C-1A30-49DB-B902-9780F4387DB2}"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66BED0F5-1036-417D-AA1F-396A0610F25E}" type="slidenum">
              <a:rPr lang="zh-CN" altLang="en-US"/>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3"/>
          <p:cNvSpPr>
            <a:spLocks noGrp="1" noChangeArrowheads="1"/>
          </p:cNvSpPr>
          <p:nvPr>
            <p:ph type="dt" sz="half" idx="10"/>
          </p:nvPr>
        </p:nvSpPr>
        <p:spPr/>
        <p:txBody>
          <a:bodyPr/>
          <a:lstStyle>
            <a:lvl1pPr>
              <a:defRPr/>
            </a:lvl1pPr>
          </a:lstStyle>
          <a:p>
            <a:pPr>
              <a:defRPr/>
            </a:pPr>
            <a:fld id="{3D62F4A1-3784-41C7-8E68-33AE053B6769}"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B809D71B-DCAB-48B4-90E8-0B0E54F4B284}" type="slidenum">
              <a:rPr lang="zh-CN" altLang="en-US"/>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3"/>
          <p:cNvSpPr>
            <a:spLocks noGrp="1" noChangeArrowheads="1"/>
          </p:cNvSpPr>
          <p:nvPr>
            <p:ph type="dt" sz="half" idx="10"/>
          </p:nvPr>
        </p:nvSpPr>
        <p:spPr/>
        <p:txBody>
          <a:bodyPr/>
          <a:lstStyle>
            <a:lvl1pPr>
              <a:defRPr/>
            </a:lvl1pPr>
          </a:lstStyle>
          <a:p>
            <a:pPr>
              <a:defRPr/>
            </a:pPr>
            <a:fld id="{29A10854-3E41-44B8-8235-04FFBC91FCDC}" type="datetimeFigureOut">
              <a:rPr lang="zh-CN" altLang="en-US"/>
            </a:fld>
            <a:endParaRPr lang="zh-CN" altLang="en-US"/>
          </a:p>
        </p:txBody>
      </p:sp>
      <p:sp>
        <p:nvSpPr>
          <p:cNvPr id="8"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p:txBody>
          <a:bodyPr/>
          <a:lstStyle>
            <a:lvl1pPr>
              <a:defRPr/>
            </a:lvl1pPr>
          </a:lstStyle>
          <a:p>
            <a:pPr>
              <a:defRPr/>
            </a:pPr>
            <a:fld id="{6FCC29BA-A8C3-4DC8-A282-FB5C2DA30AF2}" type="slidenum">
              <a:rPr lang="zh-CN" altLang="en-US"/>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40C1D0D7-0FE2-4646-9081-07AE8583848A}" type="datetimeFigureOut">
              <a:rPr lang="zh-CN" altLang="en-US"/>
            </a:fld>
            <a:endParaRPr lang="zh-CN" altLang="en-US"/>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p:txBody>
          <a:bodyPr/>
          <a:lstStyle>
            <a:lvl1pPr>
              <a:defRPr/>
            </a:lvl1pPr>
          </a:lstStyle>
          <a:p>
            <a:pPr>
              <a:defRPr/>
            </a:pPr>
            <a:fld id="{C377CA8B-7B7D-4C27-8C7C-F2917602E13A}" type="slidenum">
              <a:rPr lang="zh-CN" altLang="en-US"/>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p:txBody>
          <a:bodyPr/>
          <a:lstStyle>
            <a:lvl1pPr>
              <a:defRPr/>
            </a:lvl1pPr>
          </a:lstStyle>
          <a:p>
            <a:pPr>
              <a:defRPr/>
            </a:pPr>
            <a:fld id="{87F0E9B8-88F0-4E73-9491-7E4349725C93}" type="datetimeFigureOut">
              <a:rPr lang="zh-CN" altLang="en-US"/>
            </a:fld>
            <a:endParaRPr lang="zh-CN" altLang="en-US"/>
          </a:p>
        </p:txBody>
      </p:sp>
      <p:sp>
        <p:nvSpPr>
          <p:cNvPr id="3"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p:txBody>
          <a:bodyPr/>
          <a:lstStyle>
            <a:lvl1pPr>
              <a:defRPr/>
            </a:lvl1pPr>
          </a:lstStyle>
          <a:p>
            <a:pPr>
              <a:defRPr/>
            </a:pPr>
            <a:fld id="{EB009DF2-310B-4785-9B64-2745C9D5BFB1}"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noChangeArrowheads="1"/>
          </p:cNvSpPr>
          <p:nvPr>
            <p:ph type="dt" sz="half" idx="10"/>
          </p:nvPr>
        </p:nvSpPr>
        <p:spPr/>
        <p:txBody>
          <a:bodyPr/>
          <a:lstStyle>
            <a:lvl1pPr>
              <a:defRPr/>
            </a:lvl1pPr>
          </a:lstStyle>
          <a:p>
            <a:pPr>
              <a:defRPr/>
            </a:pPr>
            <a:fld id="{59038D74-754E-41FD-8B0A-E5BC32252EF5}"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6997DDA3-C33D-4F83-B653-4F0545068170}" type="slidenum">
              <a:rPr lang="zh-CN" altLang="en-US"/>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D8CDDC09-CF61-44E0-A8C2-138652DE1E5D}"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E1140AC4-BC30-445B-AA49-00B609BB38D9}" type="slidenum">
              <a:rPr lang="zh-CN" altLang="en-US"/>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829F56AA-C420-4F09-A3B7-1825F84AD17A}"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43CDAE4C-A36C-4E2C-8C18-7263ADB832A2}" type="slidenum">
              <a:rPr lang="zh-CN" altLang="en-US"/>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B8F38AFC-F0A1-419A-BCC6-AE9E26553BB0}"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913718D7-787B-44BC-830D-2D4293ED6B5F}" type="slidenum">
              <a:rPr lang="zh-CN" altLang="en-US"/>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AAD93F3C-9F6F-419E-895E-CC0305C381EA}"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0E89468F-7C76-4FEA-9448-F353FF42EE91}" type="slidenum">
              <a:rPr lang="zh-CN" altLang="en-US"/>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A62C7B1A-63B0-41EB-B940-9860531C4469}"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659A6AE7-38BA-4E3D-8CF8-95B7AA070AB6}" type="slidenum">
              <a:rPr lang="zh-CN" altLang="en-US"/>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DAA830C1-93B9-45C4-950C-DAD71590947B}"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53129D89-A0BF-4524-B563-E1459F3F5807}" type="slidenum">
              <a:rPr lang="zh-CN" altLang="en-US"/>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noChangeArrowheads="1"/>
          </p:cNvSpPr>
          <p:nvPr>
            <p:ph type="dt" sz="half" idx="10"/>
          </p:nvPr>
        </p:nvSpPr>
        <p:spPr/>
        <p:txBody>
          <a:bodyPr/>
          <a:lstStyle>
            <a:lvl1pPr>
              <a:defRPr/>
            </a:lvl1pPr>
          </a:lstStyle>
          <a:p>
            <a:pPr>
              <a:defRPr/>
            </a:pPr>
            <a:fld id="{4BFD8DA3-598A-4365-A419-14E1E8C55670}"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C86BE5B1-7971-4643-B4F5-3275799B87F0}" type="slidenum">
              <a:rPr lang="zh-CN" altLang="en-US"/>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3"/>
          <p:cNvSpPr>
            <a:spLocks noGrp="1" noChangeArrowheads="1"/>
          </p:cNvSpPr>
          <p:nvPr>
            <p:ph type="dt" sz="half" idx="10"/>
          </p:nvPr>
        </p:nvSpPr>
        <p:spPr/>
        <p:txBody>
          <a:bodyPr/>
          <a:lstStyle>
            <a:lvl1pPr>
              <a:defRPr/>
            </a:lvl1pPr>
          </a:lstStyle>
          <a:p>
            <a:pPr>
              <a:defRPr/>
            </a:pPr>
            <a:fld id="{EEE9B3D2-30D0-46EA-85F3-1F4725CDEC4A}"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86EA64E2-973A-4B91-B686-2194811D7CA8}" type="slidenum">
              <a:rPr lang="zh-CN" altLang="en-US"/>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3"/>
          <p:cNvSpPr>
            <a:spLocks noGrp="1" noChangeArrowheads="1"/>
          </p:cNvSpPr>
          <p:nvPr>
            <p:ph type="dt" sz="half" idx="10"/>
          </p:nvPr>
        </p:nvSpPr>
        <p:spPr/>
        <p:txBody>
          <a:bodyPr/>
          <a:lstStyle>
            <a:lvl1pPr>
              <a:defRPr/>
            </a:lvl1pPr>
          </a:lstStyle>
          <a:p>
            <a:pPr>
              <a:defRPr/>
            </a:pPr>
            <a:fld id="{0747F68B-1A31-4A7C-A28E-B228BF89E6D3}" type="datetimeFigureOut">
              <a:rPr lang="zh-CN" altLang="en-US"/>
            </a:fld>
            <a:endParaRPr lang="zh-CN" altLang="en-US"/>
          </a:p>
        </p:txBody>
      </p:sp>
      <p:sp>
        <p:nvSpPr>
          <p:cNvPr id="8"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p:txBody>
          <a:bodyPr/>
          <a:lstStyle>
            <a:lvl1pPr>
              <a:defRPr/>
            </a:lvl1pPr>
          </a:lstStyle>
          <a:p>
            <a:pPr>
              <a:defRPr/>
            </a:pPr>
            <a:fld id="{3A31E118-0E03-47C3-B9D3-29CDB7442827}" type="slidenum">
              <a:rPr lang="zh-CN" altLang="en-US"/>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416F4B2F-24E5-4DA6-B5DA-DA95379BC89F}" type="datetimeFigureOut">
              <a:rPr lang="zh-CN" altLang="en-US"/>
            </a:fld>
            <a:endParaRPr lang="zh-CN" altLang="en-US"/>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p:txBody>
          <a:bodyPr/>
          <a:lstStyle>
            <a:lvl1pPr>
              <a:defRPr/>
            </a:lvl1pPr>
          </a:lstStyle>
          <a:p>
            <a:pPr>
              <a:defRPr/>
            </a:pPr>
            <a:fld id="{5835A586-B12C-4105-92DA-E2797DD00745}"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3"/>
          <p:cNvSpPr>
            <a:spLocks noGrp="1" noChangeArrowheads="1"/>
          </p:cNvSpPr>
          <p:nvPr>
            <p:ph type="dt" sz="half" idx="10"/>
          </p:nvPr>
        </p:nvSpPr>
        <p:spPr/>
        <p:txBody>
          <a:bodyPr/>
          <a:lstStyle>
            <a:lvl1pPr>
              <a:defRPr/>
            </a:lvl1pPr>
          </a:lstStyle>
          <a:p>
            <a:pPr>
              <a:defRPr/>
            </a:pPr>
            <a:fld id="{7F34350B-3067-44DE-8C25-D6C1B9B0B9E6}"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E92AE1CC-244D-4B06-B789-586EA12A4B35}" type="slidenum">
              <a:rPr lang="zh-CN" altLang="en-US"/>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p:txBody>
          <a:bodyPr/>
          <a:lstStyle>
            <a:lvl1pPr>
              <a:defRPr/>
            </a:lvl1pPr>
          </a:lstStyle>
          <a:p>
            <a:pPr>
              <a:defRPr/>
            </a:pPr>
            <a:fld id="{55BD93F2-838B-427F-B49C-BA5DF2754DB8}" type="datetimeFigureOut">
              <a:rPr lang="zh-CN" altLang="en-US"/>
            </a:fld>
            <a:endParaRPr lang="zh-CN" altLang="en-US"/>
          </a:p>
        </p:txBody>
      </p:sp>
      <p:sp>
        <p:nvSpPr>
          <p:cNvPr id="3"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p:txBody>
          <a:bodyPr/>
          <a:lstStyle>
            <a:lvl1pPr>
              <a:defRPr/>
            </a:lvl1pPr>
          </a:lstStyle>
          <a:p>
            <a:pPr>
              <a:defRPr/>
            </a:pPr>
            <a:fld id="{5298F845-CB0F-424E-BC3E-CD2C1FEC2102}" type="slidenum">
              <a:rPr lang="zh-CN" altLang="en-US"/>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E7FC3708-455B-4C77-96F4-9805D7E52392}"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6E0CAB13-2711-41A8-B7EE-A0554F7220D4}" type="slidenum">
              <a:rPr lang="zh-CN" altLang="en-US"/>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1D79ECB9-DF8A-4E46-9401-382D40D2FEB9}"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E04DAB19-1220-4E3C-923E-BFB4844E7373}" type="slidenum">
              <a:rPr lang="zh-CN" altLang="en-US"/>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F6765B8F-C52E-4529-AD89-B9BF8DB21326}"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0AD3C16E-F1F9-48BD-905C-E679BF1EC454}" type="slidenum">
              <a:rPr lang="zh-CN" altLang="en-US"/>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noChangeArrowheads="1"/>
          </p:cNvSpPr>
          <p:nvPr>
            <p:ph type="dt" sz="half" idx="10"/>
          </p:nvPr>
        </p:nvSpPr>
        <p:spPr/>
        <p:txBody>
          <a:bodyPr/>
          <a:lstStyle>
            <a:lvl1pPr>
              <a:defRPr/>
            </a:lvl1pPr>
          </a:lstStyle>
          <a:p>
            <a:pPr>
              <a:defRPr/>
            </a:pPr>
            <a:fld id="{3500D55D-83AD-4ED4-BBA2-A707FCAFF959}" type="datetimeFigureOut">
              <a:rPr lang="zh-CN" altLang="en-US"/>
            </a:fld>
            <a:endParaRPr lang="zh-CN" altLang="en-US"/>
          </a:p>
        </p:txBody>
      </p:sp>
      <p:sp>
        <p:nvSpPr>
          <p:cNvPr id="5"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p:txBody>
          <a:bodyPr/>
          <a:lstStyle>
            <a:lvl1pPr>
              <a:defRPr/>
            </a:lvl1pPr>
          </a:lstStyle>
          <a:p>
            <a:pPr>
              <a:defRPr/>
            </a:pPr>
            <a:fld id="{736C447D-74B3-4F8C-9724-A489D4088D44}" type="slidenum">
              <a:rPr lang="zh-CN" altLang="en-US"/>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0F1F98A5-05E2-40A1-9132-B6E0369DFE90}"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4DF1576B-BF4D-42C3-B49E-6DA567FB3155}" type="slidenum">
              <a:rPr lang="zh-CN" altLang="en-US"/>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7DC4201D-5804-489F-8074-0D6D796FFBBA}"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32E34240-5556-46D2-A3CC-44A8D416AE9F}" type="slidenum">
              <a:rPr lang="zh-CN" altLang="en-US"/>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4"/>
          <p:cNvSpPr>
            <a:spLocks noGrp="1" noChangeArrowheads="1"/>
          </p:cNvSpPr>
          <p:nvPr>
            <p:ph type="dt" sz="half" idx="10"/>
          </p:nvPr>
        </p:nvSpPr>
        <p:spPr/>
        <p:txBody>
          <a:bodyPr/>
          <a:lstStyle>
            <a:lvl1pPr>
              <a:defRPr/>
            </a:lvl1pPr>
          </a:lstStyle>
          <a:p>
            <a:pPr>
              <a:defRPr/>
            </a:pPr>
            <a:fld id="{FD0077FD-27E9-4CE1-97BB-7BA6671027EC}"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4B299839-352E-44A5-B8B5-74A49271841A}" type="slidenum">
              <a:rPr lang="zh-CN" altLang="en-US"/>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noChangeArrowheads="1"/>
          </p:cNvSpPr>
          <p:nvPr>
            <p:ph type="dt" sz="half" idx="10"/>
          </p:nvPr>
        </p:nvSpPr>
        <p:spPr/>
        <p:txBody>
          <a:bodyPr/>
          <a:lstStyle>
            <a:lvl1pPr>
              <a:defRPr/>
            </a:lvl1pPr>
          </a:lstStyle>
          <a:p>
            <a:pPr>
              <a:defRPr/>
            </a:pPr>
            <a:fld id="{54B6720D-6340-467E-B95F-93BE65DC28C1}" type="datetimeFigureOut">
              <a:rPr lang="zh-CN" altLang="en-US"/>
            </a:fld>
            <a:endParaRPr lang="zh-CN" altLang="en-US"/>
          </a:p>
        </p:txBody>
      </p:sp>
      <p:sp>
        <p:nvSpPr>
          <p:cNvPr id="6"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p:txBody>
          <a:bodyPr/>
          <a:lstStyle>
            <a:lvl1pPr>
              <a:defRPr/>
            </a:lvl1pPr>
          </a:lstStyle>
          <a:p>
            <a:pPr>
              <a:defRPr/>
            </a:pPr>
            <a:fld id="{44CC7306-09DB-4EB1-90BC-0E698C4B4FF3}" type="slidenum">
              <a:rPr lang="zh-CN" altLang="en-US"/>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4"/>
          <p:cNvSpPr>
            <a:spLocks noGrp="1" noChangeArrowheads="1"/>
          </p:cNvSpPr>
          <p:nvPr>
            <p:ph type="dt" sz="half" idx="10"/>
          </p:nvPr>
        </p:nvSpPr>
        <p:spPr/>
        <p:txBody>
          <a:bodyPr/>
          <a:lstStyle>
            <a:lvl1pPr>
              <a:defRPr/>
            </a:lvl1pPr>
          </a:lstStyle>
          <a:p>
            <a:pPr>
              <a:defRPr/>
            </a:pPr>
            <a:fld id="{11EE62DA-05BF-4B89-8C14-C0EE6C292343}" type="datetimeFigureOut">
              <a:rPr lang="zh-CN" altLang="en-US"/>
            </a:fld>
            <a:endParaRPr lang="zh-CN" altLang="en-US"/>
          </a:p>
        </p:txBody>
      </p:sp>
      <p:sp>
        <p:nvSpPr>
          <p:cNvPr id="8"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p:txBody>
          <a:bodyPr/>
          <a:lstStyle>
            <a:lvl1pPr>
              <a:defRPr/>
            </a:lvl1pPr>
          </a:lstStyle>
          <a:p>
            <a:pPr>
              <a:defRPr/>
            </a:pPr>
            <a:fld id="{91DCBA75-B9E3-4D96-8E6A-63D542ACBA70}"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3"/>
          <p:cNvSpPr>
            <a:spLocks noGrp="1" noChangeArrowheads="1"/>
          </p:cNvSpPr>
          <p:nvPr>
            <p:ph type="dt" sz="half" idx="10"/>
          </p:nvPr>
        </p:nvSpPr>
        <p:spPr/>
        <p:txBody>
          <a:bodyPr/>
          <a:lstStyle>
            <a:lvl1pPr>
              <a:defRPr/>
            </a:lvl1pPr>
          </a:lstStyle>
          <a:p>
            <a:pPr>
              <a:defRPr/>
            </a:pPr>
            <a:fld id="{612A666F-001B-4A4C-BF15-B17B18901B13}" type="datetimeFigureOut">
              <a:rPr lang="zh-CN" altLang="en-US"/>
            </a:fld>
            <a:endParaRPr lang="zh-CN" altLang="en-US"/>
          </a:p>
        </p:txBody>
      </p:sp>
      <p:sp>
        <p:nvSpPr>
          <p:cNvPr id="8"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p:txBody>
          <a:bodyPr/>
          <a:lstStyle>
            <a:lvl1pPr>
              <a:defRPr/>
            </a:lvl1pPr>
          </a:lstStyle>
          <a:p>
            <a:pPr>
              <a:defRPr/>
            </a:pPr>
            <a:fld id="{0D2E54A5-8365-4D72-9182-FDBB63FAE8A5}" type="slidenum">
              <a:rPr lang="zh-CN" altLang="en-US"/>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4"/>
          <p:cNvSpPr>
            <a:spLocks noGrp="1" noChangeArrowheads="1"/>
          </p:cNvSpPr>
          <p:nvPr>
            <p:ph type="dt" sz="half" idx="10"/>
          </p:nvPr>
        </p:nvSpPr>
        <p:spPr/>
        <p:txBody>
          <a:bodyPr/>
          <a:lstStyle>
            <a:lvl1pPr>
              <a:defRPr/>
            </a:lvl1pPr>
          </a:lstStyle>
          <a:p>
            <a:pPr>
              <a:defRPr/>
            </a:pPr>
            <a:fld id="{E775DD74-744E-43C6-A541-58C6C3DC81CC}" type="datetimeFigureOut">
              <a:rPr lang="zh-CN" altLang="en-US"/>
            </a:fld>
            <a:endParaRPr lang="zh-CN" altLang="en-US"/>
          </a:p>
        </p:txBody>
      </p:sp>
      <p:sp>
        <p:nvSpPr>
          <p:cNvPr id="4"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p:txBody>
          <a:bodyPr/>
          <a:lstStyle>
            <a:lvl1pPr>
              <a:defRPr/>
            </a:lvl1pPr>
          </a:lstStyle>
          <a:p>
            <a:pPr>
              <a:defRPr/>
            </a:pPr>
            <a:fld id="{C6CB02D4-37F2-4C24-BB0B-61100EB5C1CD}" type="slidenum">
              <a:rPr lang="zh-CN" altLang="en-US"/>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p:txBody>
          <a:bodyPr/>
          <a:lstStyle>
            <a:lvl1pPr>
              <a:defRPr/>
            </a:lvl1pPr>
          </a:lstStyle>
          <a:p>
            <a:pPr>
              <a:defRPr/>
            </a:pPr>
            <a:fld id="{50C16F4C-6066-4C56-8108-1F55B74A9713}" type="datetimeFigureOut">
              <a:rPr lang="zh-CN" altLang="en-US"/>
            </a:fld>
            <a:endParaRPr lang="zh-CN" altLang="en-US"/>
          </a:p>
        </p:txBody>
      </p:sp>
      <p:sp>
        <p:nvSpPr>
          <p:cNvPr id="3"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p:txBody>
          <a:bodyPr/>
          <a:lstStyle>
            <a:lvl1pPr>
              <a:defRPr/>
            </a:lvl1pPr>
          </a:lstStyle>
          <a:p>
            <a:pPr>
              <a:defRPr/>
            </a:pPr>
            <a:fld id="{79F550EC-513E-45B1-A40E-050892730827}" type="slidenum">
              <a:rPr lang="zh-CN" altLang="en-US"/>
            </a:fld>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noChangeArrowheads="1"/>
          </p:cNvSpPr>
          <p:nvPr>
            <p:ph type="dt" sz="half" idx="10"/>
          </p:nvPr>
        </p:nvSpPr>
        <p:spPr/>
        <p:txBody>
          <a:bodyPr/>
          <a:lstStyle>
            <a:lvl1pPr>
              <a:defRPr/>
            </a:lvl1pPr>
          </a:lstStyle>
          <a:p>
            <a:pPr>
              <a:defRPr/>
            </a:pPr>
            <a:fld id="{76C1107E-7834-4249-8A20-A8771CEC4E73}" type="datetimeFigureOut">
              <a:rPr lang="zh-CN" altLang="en-US"/>
            </a:fld>
            <a:endParaRPr lang="zh-CN" altLang="en-US"/>
          </a:p>
        </p:txBody>
      </p:sp>
      <p:sp>
        <p:nvSpPr>
          <p:cNvPr id="6"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p:txBody>
          <a:bodyPr/>
          <a:lstStyle>
            <a:lvl1pPr>
              <a:defRPr/>
            </a:lvl1pPr>
          </a:lstStyle>
          <a:p>
            <a:pPr>
              <a:defRPr/>
            </a:pPr>
            <a:fld id="{1FAB6441-C611-4752-BB72-CDC1DAD89AAB}" type="slidenum">
              <a:rPr lang="zh-CN" altLang="en-US"/>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noChangeArrowheads="1"/>
          </p:cNvSpPr>
          <p:nvPr>
            <p:ph type="dt" sz="half" idx="10"/>
          </p:nvPr>
        </p:nvSpPr>
        <p:spPr/>
        <p:txBody>
          <a:bodyPr/>
          <a:lstStyle>
            <a:lvl1pPr>
              <a:defRPr/>
            </a:lvl1pPr>
          </a:lstStyle>
          <a:p>
            <a:pPr>
              <a:defRPr/>
            </a:pPr>
            <a:fld id="{CEDEEEAF-D4B5-41C1-AA5B-F545B44AFEDE}" type="datetimeFigureOut">
              <a:rPr lang="zh-CN" altLang="en-US"/>
            </a:fld>
            <a:endParaRPr lang="zh-CN" altLang="en-US"/>
          </a:p>
        </p:txBody>
      </p:sp>
      <p:sp>
        <p:nvSpPr>
          <p:cNvPr id="6"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p:txBody>
          <a:bodyPr/>
          <a:lstStyle>
            <a:lvl1pPr>
              <a:defRPr/>
            </a:lvl1pPr>
          </a:lstStyle>
          <a:p>
            <a:pPr>
              <a:defRPr/>
            </a:pPr>
            <a:fld id="{BC630A42-30E9-4516-8E3B-4F2D6BC492D9}" type="slidenum">
              <a:rPr lang="zh-CN" altLang="en-US"/>
            </a:fld>
            <a:endParaRPr lang="zh-CN" alt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58D71282-A39B-4993-9675-B89BF27541F2}"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A585418B-240F-4715-8BF4-5FA2B6E767AE}" type="slidenum">
              <a:rPr lang="zh-CN" altLang="en-US"/>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6744F805-C595-4156-B661-2C2C127F9586}"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253C61A2-3F29-4FAA-9506-902950EAE2BE}" type="slidenum">
              <a:rPr lang="zh-CN" altLang="en-US"/>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6"/>
          <p:cNvSpPr>
            <a:spLocks noGrp="1" noChangeArrowheads="1"/>
          </p:cNvSpPr>
          <p:nvPr>
            <p:ph type="dt" sz="half" idx="10"/>
          </p:nvPr>
        </p:nvSpPr>
        <p:spPr/>
        <p:txBody>
          <a:bodyPr/>
          <a:lstStyle>
            <a:lvl1pPr>
              <a:defRPr/>
            </a:lvl1pPr>
          </a:lstStyle>
          <a:p>
            <a:pPr>
              <a:defRPr/>
            </a:pPr>
            <a:fld id="{2E038373-4D17-4125-A153-75DB58106826}" type="datetimeFigureOut">
              <a:rPr lang="zh-CN" altLang="en-US"/>
            </a:fld>
            <a:endParaRPr lang="zh-CN" altLang="en-US"/>
          </a:p>
        </p:txBody>
      </p:sp>
      <p:sp>
        <p:nvSpPr>
          <p:cNvPr id="5"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p:txBody>
          <a:bodyPr/>
          <a:lstStyle>
            <a:lvl1pPr>
              <a:defRPr/>
            </a:lvl1pPr>
          </a:lstStyle>
          <a:p>
            <a:pPr>
              <a:defRPr/>
            </a:pPr>
            <a:fld id="{79B181B0-B614-40F0-A245-1DA47D32D169}" type="slidenum">
              <a:rPr lang="zh-CN" altLang="en-US"/>
            </a:fld>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6"/>
          <p:cNvSpPr>
            <a:spLocks noGrp="1" noChangeArrowheads="1"/>
          </p:cNvSpPr>
          <p:nvPr>
            <p:ph type="dt" sz="half" idx="10"/>
          </p:nvPr>
        </p:nvSpPr>
        <p:spPr/>
        <p:txBody>
          <a:bodyPr/>
          <a:lstStyle>
            <a:lvl1pPr>
              <a:defRPr/>
            </a:lvl1pPr>
          </a:lstStyle>
          <a:p>
            <a:pPr>
              <a:defRPr/>
            </a:pPr>
            <a:fld id="{E7696808-FB36-4EBA-8D36-87151E0A6B3F}" type="datetimeFigureOut">
              <a:rPr lang="zh-CN" altLang="en-US"/>
            </a:fld>
            <a:endParaRPr lang="zh-CN" altLang="en-US"/>
          </a:p>
        </p:txBody>
      </p:sp>
      <p:sp>
        <p:nvSpPr>
          <p:cNvPr id="5"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p:txBody>
          <a:bodyPr/>
          <a:lstStyle>
            <a:lvl1pPr>
              <a:defRPr/>
            </a:lvl1pPr>
          </a:lstStyle>
          <a:p>
            <a:pPr>
              <a:defRPr/>
            </a:pPr>
            <a:fld id="{F7939572-AEFC-458A-A601-BA6A9B8D95FB}" type="slidenum">
              <a:rPr lang="zh-CN" altLang="en-US"/>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6"/>
          <p:cNvSpPr>
            <a:spLocks noGrp="1" noChangeArrowheads="1"/>
          </p:cNvSpPr>
          <p:nvPr>
            <p:ph type="dt" sz="half" idx="10"/>
          </p:nvPr>
        </p:nvSpPr>
        <p:spPr/>
        <p:txBody>
          <a:bodyPr/>
          <a:lstStyle>
            <a:lvl1pPr>
              <a:defRPr/>
            </a:lvl1pPr>
          </a:lstStyle>
          <a:p>
            <a:pPr>
              <a:defRPr/>
            </a:pPr>
            <a:fld id="{F5EDE0E8-1983-43CD-A810-2A7375669F7F}" type="datetimeFigureOut">
              <a:rPr lang="zh-CN" altLang="en-US"/>
            </a:fld>
            <a:endParaRPr lang="zh-CN" altLang="en-US"/>
          </a:p>
        </p:txBody>
      </p:sp>
      <p:sp>
        <p:nvSpPr>
          <p:cNvPr id="5"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p:txBody>
          <a:bodyPr/>
          <a:lstStyle>
            <a:lvl1pPr>
              <a:defRPr/>
            </a:lvl1pPr>
          </a:lstStyle>
          <a:p>
            <a:pPr>
              <a:defRPr/>
            </a:pPr>
            <a:fld id="{51E67450-27D8-4923-AE56-CE8171B0CC54}" type="slidenum">
              <a:rPr lang="zh-CN" altLang="en-US"/>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6"/>
          <p:cNvSpPr>
            <a:spLocks noGrp="1" noChangeArrowheads="1"/>
          </p:cNvSpPr>
          <p:nvPr>
            <p:ph type="dt" sz="half" idx="10"/>
          </p:nvPr>
        </p:nvSpPr>
        <p:spPr/>
        <p:txBody>
          <a:bodyPr/>
          <a:lstStyle>
            <a:lvl1pPr>
              <a:defRPr/>
            </a:lvl1pPr>
          </a:lstStyle>
          <a:p>
            <a:pPr>
              <a:defRPr/>
            </a:pPr>
            <a:fld id="{F14B9E68-9F2B-46FD-BEB4-A992D56CEDA1}" type="datetimeFigureOut">
              <a:rPr lang="zh-CN" altLang="en-US"/>
            </a:fld>
            <a:endParaRPr lang="zh-CN" altLang="en-US"/>
          </a:p>
        </p:txBody>
      </p:sp>
      <p:sp>
        <p:nvSpPr>
          <p:cNvPr id="6"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p:txBody>
          <a:bodyPr/>
          <a:lstStyle>
            <a:lvl1pPr>
              <a:defRPr/>
            </a:lvl1pPr>
          </a:lstStyle>
          <a:p>
            <a:pPr>
              <a:defRPr/>
            </a:pPr>
            <a:fld id="{2EEAFE65-218C-44C8-971D-4C6BDA66617E}"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C9FBDFC7-9500-4623-880F-2804ED790633}" type="datetimeFigureOut">
              <a:rPr lang="zh-CN" altLang="en-US"/>
            </a:fld>
            <a:endParaRPr lang="zh-CN" altLang="en-US"/>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p:txBody>
          <a:bodyPr/>
          <a:lstStyle>
            <a:lvl1pPr>
              <a:defRPr/>
            </a:lvl1pPr>
          </a:lstStyle>
          <a:p>
            <a:pPr>
              <a:defRPr/>
            </a:pPr>
            <a:fld id="{222D4BFC-0B1D-4642-8790-92686A0155C8}" type="slidenum">
              <a:rPr lang="zh-CN" altLang="en-US"/>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noChangeArrowheads="1"/>
          </p:cNvSpPr>
          <p:nvPr>
            <p:ph type="dt" sz="half" idx="10"/>
          </p:nvPr>
        </p:nvSpPr>
        <p:spPr/>
        <p:txBody>
          <a:bodyPr/>
          <a:lstStyle>
            <a:lvl1pPr>
              <a:defRPr/>
            </a:lvl1pPr>
          </a:lstStyle>
          <a:p>
            <a:pPr>
              <a:defRPr/>
            </a:pPr>
            <a:fld id="{EAB90307-7F42-4B81-B6F6-9F0DA122F7C7}" type="datetimeFigureOut">
              <a:rPr lang="zh-CN" altLang="en-US"/>
            </a:fld>
            <a:endParaRPr lang="zh-CN" altLang="en-US"/>
          </a:p>
        </p:txBody>
      </p:sp>
      <p:sp>
        <p:nvSpPr>
          <p:cNvPr id="8"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8"/>
          <p:cNvSpPr>
            <a:spLocks noGrp="1" noChangeArrowheads="1"/>
          </p:cNvSpPr>
          <p:nvPr>
            <p:ph type="sldNum" sz="quarter" idx="12"/>
          </p:nvPr>
        </p:nvSpPr>
        <p:spPr/>
        <p:txBody>
          <a:bodyPr/>
          <a:lstStyle>
            <a:lvl1pPr>
              <a:defRPr/>
            </a:lvl1pPr>
          </a:lstStyle>
          <a:p>
            <a:pPr>
              <a:defRPr/>
            </a:pPr>
            <a:fld id="{10CA13A4-1530-46C8-A6A4-287F8DCA4E51}" type="slidenum">
              <a:rPr lang="zh-CN" altLang="en-US"/>
            </a:fld>
            <a:endParaRPr lang="zh-CN" altLang="en-US"/>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6"/>
          <p:cNvSpPr>
            <a:spLocks noGrp="1" noChangeArrowheads="1"/>
          </p:cNvSpPr>
          <p:nvPr>
            <p:ph type="dt" sz="half" idx="10"/>
          </p:nvPr>
        </p:nvSpPr>
        <p:spPr/>
        <p:txBody>
          <a:bodyPr/>
          <a:lstStyle>
            <a:lvl1pPr>
              <a:defRPr/>
            </a:lvl1pPr>
          </a:lstStyle>
          <a:p>
            <a:pPr>
              <a:defRPr/>
            </a:pPr>
            <a:fld id="{06DE056A-FF48-41B0-A803-A598062AF77D}" type="datetimeFigureOut">
              <a:rPr lang="zh-CN" altLang="en-US"/>
            </a:fld>
            <a:endParaRPr lang="zh-CN" altLang="en-US"/>
          </a:p>
        </p:txBody>
      </p:sp>
      <p:sp>
        <p:nvSpPr>
          <p:cNvPr id="4"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8"/>
          <p:cNvSpPr>
            <a:spLocks noGrp="1" noChangeArrowheads="1"/>
          </p:cNvSpPr>
          <p:nvPr>
            <p:ph type="sldNum" sz="quarter" idx="12"/>
          </p:nvPr>
        </p:nvSpPr>
        <p:spPr/>
        <p:txBody>
          <a:bodyPr/>
          <a:lstStyle>
            <a:lvl1pPr>
              <a:defRPr/>
            </a:lvl1pPr>
          </a:lstStyle>
          <a:p>
            <a:pPr>
              <a:defRPr/>
            </a:pPr>
            <a:fld id="{CF85757E-D1A0-4581-BEE6-9E3E2361F5B8}" type="slidenum">
              <a:rPr lang="zh-CN" altLang="en-US"/>
            </a:fld>
            <a:endParaRPr lang="zh-CN" alt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p:cNvSpPr>
            <a:spLocks noGrp="1" noChangeArrowheads="1"/>
          </p:cNvSpPr>
          <p:nvPr>
            <p:ph type="dt" sz="half" idx="10"/>
          </p:nvPr>
        </p:nvSpPr>
        <p:spPr/>
        <p:txBody>
          <a:bodyPr/>
          <a:lstStyle>
            <a:lvl1pPr>
              <a:defRPr/>
            </a:lvl1pPr>
          </a:lstStyle>
          <a:p>
            <a:pPr>
              <a:defRPr/>
            </a:pPr>
            <a:fld id="{5F81C35E-E7D3-4469-947C-2425E5EE580C}" type="datetimeFigureOut">
              <a:rPr lang="zh-CN" altLang="en-US"/>
            </a:fld>
            <a:endParaRPr lang="zh-CN" altLang="en-US"/>
          </a:p>
        </p:txBody>
      </p:sp>
      <p:sp>
        <p:nvSpPr>
          <p:cNvPr id="3"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8"/>
          <p:cNvSpPr>
            <a:spLocks noGrp="1" noChangeArrowheads="1"/>
          </p:cNvSpPr>
          <p:nvPr>
            <p:ph type="sldNum" sz="quarter" idx="12"/>
          </p:nvPr>
        </p:nvSpPr>
        <p:spPr/>
        <p:txBody>
          <a:bodyPr/>
          <a:lstStyle>
            <a:lvl1pPr>
              <a:defRPr/>
            </a:lvl1pPr>
          </a:lstStyle>
          <a:p>
            <a:pPr>
              <a:defRPr/>
            </a:pPr>
            <a:fld id="{FB1CA751-CCAC-4931-87F9-D7F5D3C10C69}" type="slidenum">
              <a:rPr lang="zh-CN" altLang="en-US"/>
            </a:fld>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6"/>
          <p:cNvSpPr>
            <a:spLocks noGrp="1" noChangeArrowheads="1"/>
          </p:cNvSpPr>
          <p:nvPr>
            <p:ph type="dt" sz="half" idx="10"/>
          </p:nvPr>
        </p:nvSpPr>
        <p:spPr/>
        <p:txBody>
          <a:bodyPr/>
          <a:lstStyle>
            <a:lvl1pPr>
              <a:defRPr/>
            </a:lvl1pPr>
          </a:lstStyle>
          <a:p>
            <a:pPr>
              <a:defRPr/>
            </a:pPr>
            <a:fld id="{0ED69449-315C-42C2-B188-11FBC31149B5}" type="datetimeFigureOut">
              <a:rPr lang="zh-CN" altLang="en-US"/>
            </a:fld>
            <a:endParaRPr lang="zh-CN" altLang="en-US"/>
          </a:p>
        </p:txBody>
      </p:sp>
      <p:sp>
        <p:nvSpPr>
          <p:cNvPr id="6"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p:txBody>
          <a:bodyPr/>
          <a:lstStyle>
            <a:lvl1pPr>
              <a:defRPr/>
            </a:lvl1pPr>
          </a:lstStyle>
          <a:p>
            <a:pPr>
              <a:defRPr/>
            </a:pPr>
            <a:fld id="{AFDB3E85-1BC6-4DBD-B167-70EF980489DD}" type="slidenum">
              <a:rPr lang="zh-CN" altLang="en-US"/>
            </a:fld>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6"/>
          <p:cNvSpPr>
            <a:spLocks noGrp="1" noChangeArrowheads="1"/>
          </p:cNvSpPr>
          <p:nvPr>
            <p:ph type="dt" sz="half" idx="10"/>
          </p:nvPr>
        </p:nvSpPr>
        <p:spPr/>
        <p:txBody>
          <a:bodyPr/>
          <a:lstStyle>
            <a:lvl1pPr>
              <a:defRPr/>
            </a:lvl1pPr>
          </a:lstStyle>
          <a:p>
            <a:pPr>
              <a:defRPr/>
            </a:pPr>
            <a:fld id="{662F8D1C-9B98-4BAA-93B8-BC29C21FDE4C}" type="datetimeFigureOut">
              <a:rPr lang="zh-CN" altLang="en-US"/>
            </a:fld>
            <a:endParaRPr lang="zh-CN" altLang="en-US"/>
          </a:p>
        </p:txBody>
      </p:sp>
      <p:sp>
        <p:nvSpPr>
          <p:cNvPr id="6"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p:txBody>
          <a:bodyPr/>
          <a:lstStyle>
            <a:lvl1pPr>
              <a:defRPr/>
            </a:lvl1pPr>
          </a:lstStyle>
          <a:p>
            <a:pPr>
              <a:defRPr/>
            </a:pPr>
            <a:fld id="{04F944BA-E526-49C2-A930-104DF4BF6491}" type="slidenum">
              <a:rPr lang="zh-CN" altLang="en-US"/>
            </a:fld>
            <a:endParaRPr lang="zh-CN" alt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6"/>
          <p:cNvSpPr>
            <a:spLocks noGrp="1" noChangeArrowheads="1"/>
          </p:cNvSpPr>
          <p:nvPr>
            <p:ph type="dt" sz="half" idx="10"/>
          </p:nvPr>
        </p:nvSpPr>
        <p:spPr/>
        <p:txBody>
          <a:bodyPr/>
          <a:lstStyle>
            <a:lvl1pPr>
              <a:defRPr/>
            </a:lvl1pPr>
          </a:lstStyle>
          <a:p>
            <a:pPr>
              <a:defRPr/>
            </a:pPr>
            <a:fld id="{172E5463-364A-415D-A2F4-15C4E0C1CF7F}" type="datetimeFigureOut">
              <a:rPr lang="zh-CN" altLang="en-US"/>
            </a:fld>
            <a:endParaRPr lang="zh-CN" altLang="en-US"/>
          </a:p>
        </p:txBody>
      </p:sp>
      <p:sp>
        <p:nvSpPr>
          <p:cNvPr id="5"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p:txBody>
          <a:bodyPr/>
          <a:lstStyle>
            <a:lvl1pPr>
              <a:defRPr/>
            </a:lvl1pPr>
          </a:lstStyle>
          <a:p>
            <a:pPr>
              <a:defRPr/>
            </a:pPr>
            <a:fld id="{BE843DF4-2F2C-43E1-8075-96C1720FCE39}" type="slidenum">
              <a:rPr lang="zh-CN" altLang="en-US"/>
            </a:fld>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6"/>
          <p:cNvSpPr>
            <a:spLocks noGrp="1" noChangeArrowheads="1"/>
          </p:cNvSpPr>
          <p:nvPr>
            <p:ph type="dt" sz="half" idx="10"/>
          </p:nvPr>
        </p:nvSpPr>
        <p:spPr/>
        <p:txBody>
          <a:bodyPr/>
          <a:lstStyle>
            <a:lvl1pPr>
              <a:defRPr/>
            </a:lvl1pPr>
          </a:lstStyle>
          <a:p>
            <a:pPr>
              <a:defRPr/>
            </a:pPr>
            <a:fld id="{D19F3F6D-E770-451C-A93F-911BAE0958FA}" type="datetimeFigureOut">
              <a:rPr lang="zh-CN" altLang="en-US"/>
            </a:fld>
            <a:endParaRPr lang="zh-CN" altLang="en-US"/>
          </a:p>
        </p:txBody>
      </p:sp>
      <p:sp>
        <p:nvSpPr>
          <p:cNvPr id="5" name="页脚占位符 7"/>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p:txBody>
          <a:bodyPr/>
          <a:lstStyle>
            <a:lvl1pPr>
              <a:defRPr/>
            </a:lvl1pPr>
          </a:lstStyle>
          <a:p>
            <a:pPr>
              <a:defRPr/>
            </a:pPr>
            <a:fld id="{E52CE2C9-FBB2-4C9B-8922-2330AD8F1F6F}" type="slidenum">
              <a:rPr lang="zh-CN" altLang="en-US"/>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2"/>
          <p:cNvSpPr>
            <a:spLocks noGrp="1" noChangeArrowheads="1"/>
          </p:cNvSpPr>
          <p:nvPr>
            <p:ph type="dt" sz="half" idx="10"/>
          </p:nvPr>
        </p:nvSpPr>
        <p:spPr/>
        <p:txBody>
          <a:bodyPr/>
          <a:lstStyle>
            <a:lvl1pPr>
              <a:defRPr/>
            </a:lvl1pPr>
          </a:lstStyle>
          <a:p>
            <a:pPr>
              <a:defRPr/>
            </a:pPr>
            <a:fld id="{18C97D75-64ED-4A27-95D3-9AA88D30261E}" type="datetimeFigureOut">
              <a:rPr lang="zh-CN" altLang="en-US"/>
            </a:fld>
            <a:endParaRPr lang="zh-CN" altLang="en-US"/>
          </a:p>
        </p:txBody>
      </p:sp>
      <p:sp>
        <p:nvSpPr>
          <p:cNvPr id="5"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p:txBody>
          <a:bodyPr/>
          <a:lstStyle>
            <a:lvl1pPr>
              <a:defRPr/>
            </a:lvl1pPr>
          </a:lstStyle>
          <a:p>
            <a:pPr>
              <a:defRPr/>
            </a:pPr>
            <a:fld id="{CCE9CB7E-7A58-4FE8-BD97-FBC7F0E89A02}" type="slidenum">
              <a:rPr lang="zh-CN" altLang="en-US"/>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2"/>
          <p:cNvSpPr>
            <a:spLocks noGrp="1" noChangeArrowheads="1"/>
          </p:cNvSpPr>
          <p:nvPr>
            <p:ph type="dt" sz="half" idx="10"/>
          </p:nvPr>
        </p:nvSpPr>
        <p:spPr/>
        <p:txBody>
          <a:bodyPr/>
          <a:lstStyle>
            <a:lvl1pPr>
              <a:defRPr/>
            </a:lvl1pPr>
          </a:lstStyle>
          <a:p>
            <a:pPr>
              <a:defRPr/>
            </a:pPr>
            <a:fld id="{E7670809-928C-4EA6-9EE7-FC76850FC68D}" type="datetimeFigureOut">
              <a:rPr lang="zh-CN" altLang="en-US"/>
            </a:fld>
            <a:endParaRPr lang="zh-CN" altLang="en-US"/>
          </a:p>
        </p:txBody>
      </p:sp>
      <p:sp>
        <p:nvSpPr>
          <p:cNvPr id="5"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p:txBody>
          <a:bodyPr/>
          <a:lstStyle>
            <a:lvl1pPr>
              <a:defRPr/>
            </a:lvl1pPr>
          </a:lstStyle>
          <a:p>
            <a:pPr>
              <a:defRPr/>
            </a:pPr>
            <a:fld id="{572BEB05-DA66-4992-AE96-02274E84FDF9}" type="slidenum">
              <a:rPr lang="zh-CN" altLang="en-US"/>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2"/>
          <p:cNvSpPr>
            <a:spLocks noGrp="1" noChangeArrowheads="1"/>
          </p:cNvSpPr>
          <p:nvPr>
            <p:ph type="dt" sz="half" idx="10"/>
          </p:nvPr>
        </p:nvSpPr>
        <p:spPr/>
        <p:txBody>
          <a:bodyPr/>
          <a:lstStyle>
            <a:lvl1pPr>
              <a:defRPr/>
            </a:lvl1pPr>
          </a:lstStyle>
          <a:p>
            <a:pPr>
              <a:defRPr/>
            </a:pPr>
            <a:fld id="{E8269F11-37C6-40AD-8554-A8A37C9B70CB}" type="datetimeFigureOut">
              <a:rPr lang="zh-CN" altLang="en-US"/>
            </a:fld>
            <a:endParaRPr lang="zh-CN" altLang="en-US"/>
          </a:p>
        </p:txBody>
      </p:sp>
      <p:sp>
        <p:nvSpPr>
          <p:cNvPr id="5"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p:txBody>
          <a:bodyPr/>
          <a:lstStyle>
            <a:lvl1pPr>
              <a:defRPr/>
            </a:lvl1pPr>
          </a:lstStyle>
          <a:p>
            <a:pPr>
              <a:defRPr/>
            </a:pPr>
            <a:fld id="{34AF100A-D4BD-4415-BC5B-E066CC423F65}"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p:txBody>
          <a:bodyPr/>
          <a:lstStyle>
            <a:lvl1pPr>
              <a:defRPr/>
            </a:lvl1pPr>
          </a:lstStyle>
          <a:p>
            <a:pPr>
              <a:defRPr/>
            </a:pPr>
            <a:fld id="{47B922AF-2D79-44DC-8887-05E5D10022BF}" type="datetimeFigureOut">
              <a:rPr lang="zh-CN" altLang="en-US"/>
            </a:fld>
            <a:endParaRPr lang="zh-CN" altLang="en-US"/>
          </a:p>
        </p:txBody>
      </p:sp>
      <p:sp>
        <p:nvSpPr>
          <p:cNvPr id="3"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p:txBody>
          <a:bodyPr/>
          <a:lstStyle>
            <a:lvl1pPr>
              <a:defRPr/>
            </a:lvl1pPr>
          </a:lstStyle>
          <a:p>
            <a:pPr>
              <a:defRPr/>
            </a:pPr>
            <a:fld id="{80E1403C-2ACC-4EA5-B3F6-D5A6709EB2A9}" type="slidenum">
              <a:rPr lang="zh-CN" altLang="en-US"/>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2"/>
          <p:cNvSpPr>
            <a:spLocks noGrp="1" noChangeArrowheads="1"/>
          </p:cNvSpPr>
          <p:nvPr>
            <p:ph type="dt" sz="half" idx="10"/>
          </p:nvPr>
        </p:nvSpPr>
        <p:spPr/>
        <p:txBody>
          <a:bodyPr/>
          <a:lstStyle>
            <a:lvl1pPr>
              <a:defRPr/>
            </a:lvl1pPr>
          </a:lstStyle>
          <a:p>
            <a:pPr>
              <a:defRPr/>
            </a:pPr>
            <a:fld id="{4E7FFAFB-3A1A-47F1-9CD8-7F75044DD751}" type="datetimeFigureOut">
              <a:rPr lang="zh-CN" altLang="en-US"/>
            </a:fld>
            <a:endParaRPr lang="zh-CN" altLang="en-US"/>
          </a:p>
        </p:txBody>
      </p:sp>
      <p:sp>
        <p:nvSpPr>
          <p:cNvPr id="6"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p:txBody>
          <a:bodyPr/>
          <a:lstStyle>
            <a:lvl1pPr>
              <a:defRPr/>
            </a:lvl1pPr>
          </a:lstStyle>
          <a:p>
            <a:pPr>
              <a:defRPr/>
            </a:pPr>
            <a:fld id="{D4D896DF-3061-40E4-93B5-4836CBDE2FC5}" type="slidenum">
              <a:rPr lang="zh-CN" altLang="en-US"/>
            </a:fld>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2"/>
          <p:cNvSpPr>
            <a:spLocks noGrp="1" noChangeArrowheads="1"/>
          </p:cNvSpPr>
          <p:nvPr>
            <p:ph type="dt" sz="half" idx="10"/>
          </p:nvPr>
        </p:nvSpPr>
        <p:spPr/>
        <p:txBody>
          <a:bodyPr/>
          <a:lstStyle>
            <a:lvl1pPr>
              <a:defRPr/>
            </a:lvl1pPr>
          </a:lstStyle>
          <a:p>
            <a:pPr>
              <a:defRPr/>
            </a:pPr>
            <a:fld id="{348CDAF8-0344-464B-B4A9-B9DC234966CA}" type="datetimeFigureOut">
              <a:rPr lang="zh-CN" altLang="en-US"/>
            </a:fld>
            <a:endParaRPr lang="zh-CN" altLang="en-US"/>
          </a:p>
        </p:txBody>
      </p:sp>
      <p:sp>
        <p:nvSpPr>
          <p:cNvPr id="8"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4"/>
          <p:cNvSpPr>
            <a:spLocks noGrp="1" noChangeArrowheads="1"/>
          </p:cNvSpPr>
          <p:nvPr>
            <p:ph type="sldNum" sz="quarter" idx="12"/>
          </p:nvPr>
        </p:nvSpPr>
        <p:spPr/>
        <p:txBody>
          <a:bodyPr/>
          <a:lstStyle>
            <a:lvl1pPr>
              <a:defRPr/>
            </a:lvl1pPr>
          </a:lstStyle>
          <a:p>
            <a:pPr>
              <a:defRPr/>
            </a:pPr>
            <a:fld id="{2BB8BD0E-3993-44F4-BE6D-8677063492EC}" type="slidenum">
              <a:rPr lang="zh-CN" altLang="en-US"/>
            </a:fld>
            <a:endParaRPr lang="zh-CN" alt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noChangeArrowheads="1"/>
          </p:cNvSpPr>
          <p:nvPr>
            <p:ph type="dt" sz="half" idx="10"/>
          </p:nvPr>
        </p:nvSpPr>
        <p:spPr/>
        <p:txBody>
          <a:bodyPr/>
          <a:lstStyle>
            <a:lvl1pPr>
              <a:defRPr/>
            </a:lvl1pPr>
          </a:lstStyle>
          <a:p>
            <a:pPr>
              <a:defRPr/>
            </a:pPr>
            <a:fld id="{5AA6B075-7C40-419E-8089-CC926DBBAF50}" type="datetimeFigureOut">
              <a:rPr lang="zh-CN" altLang="en-US"/>
            </a:fld>
            <a:endParaRPr lang="zh-CN" altLang="en-US"/>
          </a:p>
        </p:txBody>
      </p:sp>
      <p:sp>
        <p:nvSpPr>
          <p:cNvPr id="4"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4"/>
          <p:cNvSpPr>
            <a:spLocks noGrp="1" noChangeArrowheads="1"/>
          </p:cNvSpPr>
          <p:nvPr>
            <p:ph type="sldNum" sz="quarter" idx="12"/>
          </p:nvPr>
        </p:nvSpPr>
        <p:spPr/>
        <p:txBody>
          <a:bodyPr/>
          <a:lstStyle>
            <a:lvl1pPr>
              <a:defRPr/>
            </a:lvl1pPr>
          </a:lstStyle>
          <a:p>
            <a:pPr>
              <a:defRPr/>
            </a:pPr>
            <a:fld id="{8761B732-4C77-4500-A681-3EE97262BC3A}" type="slidenum">
              <a:rPr lang="zh-CN" altLang="en-US"/>
            </a:fld>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p:cNvSpPr>
            <a:spLocks noGrp="1" noChangeArrowheads="1"/>
          </p:cNvSpPr>
          <p:nvPr>
            <p:ph type="dt" sz="half" idx="10"/>
          </p:nvPr>
        </p:nvSpPr>
        <p:spPr/>
        <p:txBody>
          <a:bodyPr/>
          <a:lstStyle>
            <a:lvl1pPr>
              <a:defRPr/>
            </a:lvl1pPr>
          </a:lstStyle>
          <a:p>
            <a:pPr>
              <a:defRPr/>
            </a:pPr>
            <a:fld id="{2A165F21-9CA8-401A-9E27-F13D5FA9FB19}" type="datetimeFigureOut">
              <a:rPr lang="zh-CN" altLang="en-US"/>
            </a:fld>
            <a:endParaRPr lang="zh-CN" altLang="en-US"/>
          </a:p>
        </p:txBody>
      </p:sp>
      <p:sp>
        <p:nvSpPr>
          <p:cNvPr id="3"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4"/>
          <p:cNvSpPr>
            <a:spLocks noGrp="1" noChangeArrowheads="1"/>
          </p:cNvSpPr>
          <p:nvPr>
            <p:ph type="sldNum" sz="quarter" idx="12"/>
          </p:nvPr>
        </p:nvSpPr>
        <p:spPr/>
        <p:txBody>
          <a:bodyPr/>
          <a:lstStyle>
            <a:lvl1pPr>
              <a:defRPr/>
            </a:lvl1pPr>
          </a:lstStyle>
          <a:p>
            <a:pPr>
              <a:defRPr/>
            </a:pPr>
            <a:fld id="{B5D06E40-419F-48D4-82F3-05D443C95956}" type="slidenum">
              <a:rPr lang="zh-CN" altLang="en-US"/>
            </a:fld>
            <a:endParaRPr lang="zh-CN" altLang="en-US"/>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2"/>
          <p:cNvSpPr>
            <a:spLocks noGrp="1" noChangeArrowheads="1"/>
          </p:cNvSpPr>
          <p:nvPr>
            <p:ph type="dt" sz="half" idx="10"/>
          </p:nvPr>
        </p:nvSpPr>
        <p:spPr/>
        <p:txBody>
          <a:bodyPr/>
          <a:lstStyle>
            <a:lvl1pPr>
              <a:defRPr/>
            </a:lvl1pPr>
          </a:lstStyle>
          <a:p>
            <a:pPr>
              <a:defRPr/>
            </a:pPr>
            <a:fld id="{80F15429-63EE-4521-A602-986F191568C6}" type="datetimeFigureOut">
              <a:rPr lang="zh-CN" altLang="en-US"/>
            </a:fld>
            <a:endParaRPr lang="zh-CN" altLang="en-US"/>
          </a:p>
        </p:txBody>
      </p:sp>
      <p:sp>
        <p:nvSpPr>
          <p:cNvPr id="6"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p:txBody>
          <a:bodyPr/>
          <a:lstStyle>
            <a:lvl1pPr>
              <a:defRPr/>
            </a:lvl1pPr>
          </a:lstStyle>
          <a:p>
            <a:pPr>
              <a:defRPr/>
            </a:pPr>
            <a:fld id="{107D073E-6376-4959-95C4-11A7881471D4}" type="slidenum">
              <a:rPr lang="zh-CN" altLang="en-US"/>
            </a:fld>
            <a:endParaRPr lang="zh-CN" altLang="en-US"/>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2"/>
          <p:cNvSpPr>
            <a:spLocks noGrp="1" noChangeArrowheads="1"/>
          </p:cNvSpPr>
          <p:nvPr>
            <p:ph type="dt" sz="half" idx="10"/>
          </p:nvPr>
        </p:nvSpPr>
        <p:spPr/>
        <p:txBody>
          <a:bodyPr/>
          <a:lstStyle>
            <a:lvl1pPr>
              <a:defRPr/>
            </a:lvl1pPr>
          </a:lstStyle>
          <a:p>
            <a:pPr>
              <a:defRPr/>
            </a:pPr>
            <a:fld id="{A8F525DD-AE07-43D2-B37D-ADEBDB45E487}" type="datetimeFigureOut">
              <a:rPr lang="zh-CN" altLang="en-US"/>
            </a:fld>
            <a:endParaRPr lang="zh-CN" altLang="en-US"/>
          </a:p>
        </p:txBody>
      </p:sp>
      <p:sp>
        <p:nvSpPr>
          <p:cNvPr id="6"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p:txBody>
          <a:bodyPr/>
          <a:lstStyle>
            <a:lvl1pPr>
              <a:defRPr/>
            </a:lvl1pPr>
          </a:lstStyle>
          <a:p>
            <a:pPr>
              <a:defRPr/>
            </a:pPr>
            <a:fld id="{5CF71718-FDF2-4D2D-9CC2-70D981D2051C}" type="slidenum">
              <a:rPr lang="zh-CN" altLang="en-US"/>
            </a:fld>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2"/>
          <p:cNvSpPr>
            <a:spLocks noGrp="1" noChangeArrowheads="1"/>
          </p:cNvSpPr>
          <p:nvPr>
            <p:ph type="dt" sz="half" idx="10"/>
          </p:nvPr>
        </p:nvSpPr>
        <p:spPr/>
        <p:txBody>
          <a:bodyPr/>
          <a:lstStyle>
            <a:lvl1pPr>
              <a:defRPr/>
            </a:lvl1pPr>
          </a:lstStyle>
          <a:p>
            <a:pPr>
              <a:defRPr/>
            </a:pPr>
            <a:fld id="{392F8C3C-14CA-4F40-9E3B-EF18D4207765}" type="datetimeFigureOut">
              <a:rPr lang="zh-CN" altLang="en-US"/>
            </a:fld>
            <a:endParaRPr lang="zh-CN" altLang="en-US"/>
          </a:p>
        </p:txBody>
      </p:sp>
      <p:sp>
        <p:nvSpPr>
          <p:cNvPr id="5"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p:txBody>
          <a:bodyPr/>
          <a:lstStyle>
            <a:lvl1pPr>
              <a:defRPr/>
            </a:lvl1pPr>
          </a:lstStyle>
          <a:p>
            <a:pPr>
              <a:defRPr/>
            </a:pPr>
            <a:fld id="{71897B1B-FA26-4504-836B-E496D45BDCAC}" type="slidenum">
              <a:rPr lang="zh-CN" altLang="en-US"/>
            </a:fld>
            <a:endParaRPr lang="zh-CN" altLang="en-US"/>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2"/>
          <p:cNvSpPr>
            <a:spLocks noGrp="1" noChangeArrowheads="1"/>
          </p:cNvSpPr>
          <p:nvPr>
            <p:ph type="dt" sz="half" idx="10"/>
          </p:nvPr>
        </p:nvSpPr>
        <p:spPr/>
        <p:txBody>
          <a:bodyPr/>
          <a:lstStyle>
            <a:lvl1pPr>
              <a:defRPr/>
            </a:lvl1pPr>
          </a:lstStyle>
          <a:p>
            <a:pPr>
              <a:defRPr/>
            </a:pPr>
            <a:fld id="{0CF7648E-326F-4D6F-AA01-C3E435F4DDFA}" type="datetimeFigureOut">
              <a:rPr lang="zh-CN" altLang="en-US"/>
            </a:fld>
            <a:endParaRPr lang="zh-CN" altLang="en-US"/>
          </a:p>
        </p:txBody>
      </p:sp>
      <p:sp>
        <p:nvSpPr>
          <p:cNvPr id="5" name="页脚占位符 3"/>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p:txBody>
          <a:bodyPr/>
          <a:lstStyle>
            <a:lvl1pPr>
              <a:defRPr/>
            </a:lvl1pPr>
          </a:lstStyle>
          <a:p>
            <a:pPr>
              <a:defRPr/>
            </a:pPr>
            <a:fld id="{A11C0E89-F8F2-47C7-95E2-B289824A70B4}" type="slidenum">
              <a:rPr lang="zh-CN" altLang="en-US"/>
            </a:fld>
            <a:endParaRPr lang="zh-CN" altLang="en-US"/>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1"/>
          <p:cNvSpPr>
            <a:spLocks noGrp="1" noChangeArrowheads="1"/>
          </p:cNvSpPr>
          <p:nvPr>
            <p:ph type="dt" sz="half" idx="10"/>
          </p:nvPr>
        </p:nvSpPr>
        <p:spPr/>
        <p:txBody>
          <a:bodyPr/>
          <a:lstStyle>
            <a:lvl1pPr>
              <a:defRPr/>
            </a:lvl1pPr>
          </a:lstStyle>
          <a:p>
            <a:pPr>
              <a:defRPr/>
            </a:pPr>
            <a:fld id="{B024F453-D11B-4F86-9340-C301D08C68B9}" type="datetimeFigureOut">
              <a:rPr lang="zh-CN" altLang="en-US"/>
            </a:fld>
            <a:endParaRPr lang="zh-CN" altLang="en-US"/>
          </a:p>
        </p:txBody>
      </p:sp>
      <p:sp>
        <p:nvSpPr>
          <p:cNvPr id="5"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p:txBody>
          <a:bodyPr/>
          <a:lstStyle>
            <a:lvl1pPr>
              <a:defRPr/>
            </a:lvl1pPr>
          </a:lstStyle>
          <a:p>
            <a:pPr>
              <a:defRPr/>
            </a:pPr>
            <a:fld id="{6AE6011E-047D-4B8E-9AED-43F1CD92A6CD}" type="slidenum">
              <a:rPr lang="zh-CN" altLang="en-US"/>
            </a:fld>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1"/>
          <p:cNvSpPr>
            <a:spLocks noGrp="1" noChangeArrowheads="1"/>
          </p:cNvSpPr>
          <p:nvPr>
            <p:ph type="dt" sz="half" idx="10"/>
          </p:nvPr>
        </p:nvSpPr>
        <p:spPr/>
        <p:txBody>
          <a:bodyPr/>
          <a:lstStyle>
            <a:lvl1pPr>
              <a:defRPr/>
            </a:lvl1pPr>
          </a:lstStyle>
          <a:p>
            <a:pPr>
              <a:defRPr/>
            </a:pPr>
            <a:fld id="{01DAF3F8-12AB-4DD7-88FD-4DEC95F61558}" type="datetimeFigureOut">
              <a:rPr lang="zh-CN" altLang="en-US"/>
            </a:fld>
            <a:endParaRPr lang="zh-CN" altLang="en-US"/>
          </a:p>
        </p:txBody>
      </p:sp>
      <p:sp>
        <p:nvSpPr>
          <p:cNvPr id="5"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p:txBody>
          <a:bodyPr/>
          <a:lstStyle>
            <a:lvl1pPr>
              <a:defRPr/>
            </a:lvl1pPr>
          </a:lstStyle>
          <a:p>
            <a:pPr>
              <a:defRPr/>
            </a:pPr>
            <a:fld id="{B312CC65-C74B-4887-8AF9-4ADDA58B427D}"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82CBC02F-52A8-460A-BCE4-6E6F0EAB917B}"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62AF1367-FA5E-4FAF-A1F3-21F244A20448}" type="slidenum">
              <a:rPr lang="zh-CN" altLang="en-US"/>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1"/>
          <p:cNvSpPr>
            <a:spLocks noGrp="1" noChangeArrowheads="1"/>
          </p:cNvSpPr>
          <p:nvPr>
            <p:ph type="dt" sz="half" idx="10"/>
          </p:nvPr>
        </p:nvSpPr>
        <p:spPr/>
        <p:txBody>
          <a:bodyPr/>
          <a:lstStyle>
            <a:lvl1pPr>
              <a:defRPr/>
            </a:lvl1pPr>
          </a:lstStyle>
          <a:p>
            <a:pPr>
              <a:defRPr/>
            </a:pPr>
            <a:fld id="{24823D5B-33D5-4985-9FBE-E67B0CC8FD45}" type="datetimeFigureOut">
              <a:rPr lang="zh-CN" altLang="en-US"/>
            </a:fld>
            <a:endParaRPr lang="zh-CN" altLang="en-US"/>
          </a:p>
        </p:txBody>
      </p:sp>
      <p:sp>
        <p:nvSpPr>
          <p:cNvPr id="5"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p:txBody>
          <a:bodyPr/>
          <a:lstStyle>
            <a:lvl1pPr>
              <a:defRPr/>
            </a:lvl1pPr>
          </a:lstStyle>
          <a:p>
            <a:pPr>
              <a:defRPr/>
            </a:pPr>
            <a:fld id="{64850402-74E2-4617-93DD-99B9AC3CCBD6}" type="slidenum">
              <a:rPr lang="zh-CN" altLang="en-US"/>
            </a:fld>
            <a:endParaRPr lang="zh-CN" alt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1"/>
          <p:cNvSpPr>
            <a:spLocks noGrp="1" noChangeArrowheads="1"/>
          </p:cNvSpPr>
          <p:nvPr>
            <p:ph type="dt" sz="half" idx="10"/>
          </p:nvPr>
        </p:nvSpPr>
        <p:spPr/>
        <p:txBody>
          <a:bodyPr/>
          <a:lstStyle>
            <a:lvl1pPr>
              <a:defRPr/>
            </a:lvl1pPr>
          </a:lstStyle>
          <a:p>
            <a:pPr>
              <a:defRPr/>
            </a:pPr>
            <a:fld id="{45F6912C-359F-47D8-A387-BC345B60243B}" type="datetimeFigureOut">
              <a:rPr lang="zh-CN" altLang="en-US"/>
            </a:fld>
            <a:endParaRPr lang="zh-CN" altLang="en-US"/>
          </a:p>
        </p:txBody>
      </p:sp>
      <p:sp>
        <p:nvSpPr>
          <p:cNvPr id="6"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p:txBody>
          <a:bodyPr/>
          <a:lstStyle>
            <a:lvl1pPr>
              <a:defRPr/>
            </a:lvl1pPr>
          </a:lstStyle>
          <a:p>
            <a:pPr>
              <a:defRPr/>
            </a:pPr>
            <a:fld id="{F79EC748-5F52-4B53-85CC-A56F84C815CF}" type="slidenum">
              <a:rPr lang="zh-CN" altLang="en-US"/>
            </a:fld>
            <a:endParaRPr lang="zh-CN" alt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1"/>
          <p:cNvSpPr>
            <a:spLocks noGrp="1" noChangeArrowheads="1"/>
          </p:cNvSpPr>
          <p:nvPr>
            <p:ph type="dt" sz="half" idx="10"/>
          </p:nvPr>
        </p:nvSpPr>
        <p:spPr/>
        <p:txBody>
          <a:bodyPr/>
          <a:lstStyle>
            <a:lvl1pPr>
              <a:defRPr/>
            </a:lvl1pPr>
          </a:lstStyle>
          <a:p>
            <a:pPr>
              <a:defRPr/>
            </a:pPr>
            <a:fld id="{C3E5CE4A-C5F7-40FC-B310-47428FC1C9F1}" type="datetimeFigureOut">
              <a:rPr lang="zh-CN" altLang="en-US"/>
            </a:fld>
            <a:endParaRPr lang="zh-CN" altLang="en-US"/>
          </a:p>
        </p:txBody>
      </p:sp>
      <p:sp>
        <p:nvSpPr>
          <p:cNvPr id="8"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3"/>
          <p:cNvSpPr>
            <a:spLocks noGrp="1" noChangeArrowheads="1"/>
          </p:cNvSpPr>
          <p:nvPr>
            <p:ph type="sldNum" sz="quarter" idx="12"/>
          </p:nvPr>
        </p:nvSpPr>
        <p:spPr/>
        <p:txBody>
          <a:bodyPr/>
          <a:lstStyle>
            <a:lvl1pPr>
              <a:defRPr/>
            </a:lvl1pPr>
          </a:lstStyle>
          <a:p>
            <a:pPr>
              <a:defRPr/>
            </a:pPr>
            <a:fld id="{27D8D115-0825-4F97-8A50-760C284CE6CC}" type="slidenum">
              <a:rPr lang="zh-CN" altLang="en-US"/>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1"/>
          <p:cNvSpPr>
            <a:spLocks noGrp="1" noChangeArrowheads="1"/>
          </p:cNvSpPr>
          <p:nvPr>
            <p:ph type="dt" sz="half" idx="10"/>
          </p:nvPr>
        </p:nvSpPr>
        <p:spPr/>
        <p:txBody>
          <a:bodyPr/>
          <a:lstStyle>
            <a:lvl1pPr>
              <a:defRPr/>
            </a:lvl1pPr>
          </a:lstStyle>
          <a:p>
            <a:pPr>
              <a:defRPr/>
            </a:pPr>
            <a:fld id="{85E975B0-9375-47CF-8121-AF3A4023E881}" type="datetimeFigureOut">
              <a:rPr lang="zh-CN" altLang="en-US"/>
            </a:fld>
            <a:endParaRPr lang="zh-CN" altLang="en-US"/>
          </a:p>
        </p:txBody>
      </p:sp>
      <p:sp>
        <p:nvSpPr>
          <p:cNvPr id="4"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3"/>
          <p:cNvSpPr>
            <a:spLocks noGrp="1" noChangeArrowheads="1"/>
          </p:cNvSpPr>
          <p:nvPr>
            <p:ph type="sldNum" sz="quarter" idx="12"/>
          </p:nvPr>
        </p:nvSpPr>
        <p:spPr/>
        <p:txBody>
          <a:bodyPr/>
          <a:lstStyle>
            <a:lvl1pPr>
              <a:defRPr/>
            </a:lvl1pPr>
          </a:lstStyle>
          <a:p>
            <a:pPr>
              <a:defRPr/>
            </a:pPr>
            <a:fld id="{FB48AC6A-FC3C-4FBD-9E93-E014429FBDB1}" type="slidenum">
              <a:rPr lang="zh-CN" altLang="en-US"/>
            </a:fld>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noChangeArrowheads="1"/>
          </p:cNvSpPr>
          <p:nvPr>
            <p:ph type="dt" sz="half" idx="10"/>
          </p:nvPr>
        </p:nvSpPr>
        <p:spPr/>
        <p:txBody>
          <a:bodyPr/>
          <a:lstStyle>
            <a:lvl1pPr>
              <a:defRPr/>
            </a:lvl1pPr>
          </a:lstStyle>
          <a:p>
            <a:pPr>
              <a:defRPr/>
            </a:pPr>
            <a:fld id="{54C49D10-3759-4881-A964-50B51F72DBD6}" type="datetimeFigureOut">
              <a:rPr lang="zh-CN" altLang="en-US"/>
            </a:fld>
            <a:endParaRPr lang="zh-CN" altLang="en-US"/>
          </a:p>
        </p:txBody>
      </p:sp>
      <p:sp>
        <p:nvSpPr>
          <p:cNvPr id="3"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3"/>
          <p:cNvSpPr>
            <a:spLocks noGrp="1" noChangeArrowheads="1"/>
          </p:cNvSpPr>
          <p:nvPr>
            <p:ph type="sldNum" sz="quarter" idx="12"/>
          </p:nvPr>
        </p:nvSpPr>
        <p:spPr/>
        <p:txBody>
          <a:bodyPr/>
          <a:lstStyle>
            <a:lvl1pPr>
              <a:defRPr/>
            </a:lvl1pPr>
          </a:lstStyle>
          <a:p>
            <a:pPr>
              <a:defRPr/>
            </a:pPr>
            <a:fld id="{89E99CC4-BCF1-4529-9A28-F70631F4331F}" type="slidenum">
              <a:rPr lang="zh-CN" altLang="en-US"/>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1"/>
          <p:cNvSpPr>
            <a:spLocks noGrp="1" noChangeArrowheads="1"/>
          </p:cNvSpPr>
          <p:nvPr>
            <p:ph type="dt" sz="half" idx="10"/>
          </p:nvPr>
        </p:nvSpPr>
        <p:spPr/>
        <p:txBody>
          <a:bodyPr/>
          <a:lstStyle>
            <a:lvl1pPr>
              <a:defRPr/>
            </a:lvl1pPr>
          </a:lstStyle>
          <a:p>
            <a:pPr>
              <a:defRPr/>
            </a:pPr>
            <a:fld id="{E0F5EC29-47BD-4847-8278-05014EA05985}" type="datetimeFigureOut">
              <a:rPr lang="zh-CN" altLang="en-US"/>
            </a:fld>
            <a:endParaRPr lang="zh-CN" altLang="en-US"/>
          </a:p>
        </p:txBody>
      </p:sp>
      <p:sp>
        <p:nvSpPr>
          <p:cNvPr id="6"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p:txBody>
          <a:bodyPr/>
          <a:lstStyle>
            <a:lvl1pPr>
              <a:defRPr/>
            </a:lvl1pPr>
          </a:lstStyle>
          <a:p>
            <a:pPr>
              <a:defRPr/>
            </a:pPr>
            <a:fld id="{F10598AF-BDEA-4541-8C4E-E9B07532C62A}" type="slidenum">
              <a:rPr lang="zh-CN" altLang="en-US"/>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1"/>
          <p:cNvSpPr>
            <a:spLocks noGrp="1" noChangeArrowheads="1"/>
          </p:cNvSpPr>
          <p:nvPr>
            <p:ph type="dt" sz="half" idx="10"/>
          </p:nvPr>
        </p:nvSpPr>
        <p:spPr/>
        <p:txBody>
          <a:bodyPr/>
          <a:lstStyle>
            <a:lvl1pPr>
              <a:defRPr/>
            </a:lvl1pPr>
          </a:lstStyle>
          <a:p>
            <a:pPr>
              <a:defRPr/>
            </a:pPr>
            <a:fld id="{A649C446-4FC2-426B-95AE-CF95CD20057E}" type="datetimeFigureOut">
              <a:rPr lang="zh-CN" altLang="en-US"/>
            </a:fld>
            <a:endParaRPr lang="zh-CN" altLang="en-US"/>
          </a:p>
        </p:txBody>
      </p:sp>
      <p:sp>
        <p:nvSpPr>
          <p:cNvPr id="6"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p:txBody>
          <a:bodyPr/>
          <a:lstStyle>
            <a:lvl1pPr>
              <a:defRPr/>
            </a:lvl1pPr>
          </a:lstStyle>
          <a:p>
            <a:pPr>
              <a:defRPr/>
            </a:pPr>
            <a:fld id="{420B8C5A-1BE1-4474-BD8A-71C41E6C56FF}" type="slidenum">
              <a:rPr lang="zh-CN" altLang="en-US"/>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1"/>
          <p:cNvSpPr>
            <a:spLocks noGrp="1" noChangeArrowheads="1"/>
          </p:cNvSpPr>
          <p:nvPr>
            <p:ph type="dt" sz="half" idx="10"/>
          </p:nvPr>
        </p:nvSpPr>
        <p:spPr/>
        <p:txBody>
          <a:bodyPr/>
          <a:lstStyle>
            <a:lvl1pPr>
              <a:defRPr/>
            </a:lvl1pPr>
          </a:lstStyle>
          <a:p>
            <a:pPr>
              <a:defRPr/>
            </a:pPr>
            <a:fld id="{181007EB-2C83-475D-AF09-9B227B2DC9E8}" type="datetimeFigureOut">
              <a:rPr lang="zh-CN" altLang="en-US"/>
            </a:fld>
            <a:endParaRPr lang="zh-CN" altLang="en-US"/>
          </a:p>
        </p:txBody>
      </p:sp>
      <p:sp>
        <p:nvSpPr>
          <p:cNvPr id="5"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p:txBody>
          <a:bodyPr/>
          <a:lstStyle>
            <a:lvl1pPr>
              <a:defRPr/>
            </a:lvl1pPr>
          </a:lstStyle>
          <a:p>
            <a:pPr>
              <a:defRPr/>
            </a:pPr>
            <a:fld id="{5E3692E3-6FB4-4013-9F24-038F0B1A46C6}" type="slidenum">
              <a:rPr lang="zh-CN" altLang="en-US"/>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1"/>
          <p:cNvSpPr>
            <a:spLocks noGrp="1" noChangeArrowheads="1"/>
          </p:cNvSpPr>
          <p:nvPr>
            <p:ph type="dt" sz="half" idx="10"/>
          </p:nvPr>
        </p:nvSpPr>
        <p:spPr/>
        <p:txBody>
          <a:bodyPr/>
          <a:lstStyle>
            <a:lvl1pPr>
              <a:defRPr/>
            </a:lvl1pPr>
          </a:lstStyle>
          <a:p>
            <a:pPr>
              <a:defRPr/>
            </a:pPr>
            <a:fld id="{70FE4C27-1A4E-463C-878E-0F8A192E14B7}" type="datetimeFigureOut">
              <a:rPr lang="zh-CN" altLang="en-US"/>
            </a:fld>
            <a:endParaRPr lang="zh-CN" altLang="en-US"/>
          </a:p>
        </p:txBody>
      </p:sp>
      <p:sp>
        <p:nvSpPr>
          <p:cNvPr id="5" name="页脚占位符 2"/>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p:txBody>
          <a:bodyPr/>
          <a:lstStyle>
            <a:lvl1pPr>
              <a:defRPr/>
            </a:lvl1pPr>
          </a:lstStyle>
          <a:p>
            <a:pPr>
              <a:defRPr/>
            </a:pPr>
            <a:fld id="{FB4A3512-5C9A-418E-91FC-C2C4A5AD61E0}" type="slidenum">
              <a:rPr lang="zh-CN" altLang="en-US"/>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48ECA6DA-A52B-4E6E-9C3F-23FD4BA8FAB7}"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41603A08-72CE-4909-81A9-A17EA31621C3}"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3"/>
          <p:cNvSpPr>
            <a:spLocks noGrp="1" noChangeArrowheads="1"/>
          </p:cNvSpPr>
          <p:nvPr>
            <p:ph type="dt" sz="half" idx="10"/>
          </p:nvPr>
        </p:nvSpPr>
        <p:spPr/>
        <p:txBody>
          <a:bodyPr/>
          <a:lstStyle>
            <a:lvl1pPr>
              <a:defRPr/>
            </a:lvl1pPr>
          </a:lstStyle>
          <a:p>
            <a:pPr>
              <a:defRPr/>
            </a:pPr>
            <a:fld id="{8959F6EE-1198-4592-8FEC-E9DAF3FC5372}" type="datetimeFigureOut">
              <a:rPr lang="zh-CN" altLang="en-US"/>
            </a:fld>
            <a:endParaRPr lang="zh-CN" altLang="en-US"/>
          </a:p>
        </p:txBody>
      </p:sp>
      <p:sp>
        <p:nvSpPr>
          <p:cNvPr id="6" name="页脚占位符 4"/>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p:txBody>
          <a:bodyPr/>
          <a:lstStyle>
            <a:lvl1pPr>
              <a:defRPr/>
            </a:lvl1pPr>
          </a:lstStyle>
          <a:p>
            <a:pPr>
              <a:defRPr/>
            </a:pPr>
            <a:fld id="{601BB656-BB5C-445B-BEB3-459FDCC37CEE}" type="slidenum">
              <a:rPr lang="zh-CN" altLang="en-US"/>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9D0FB39A-935D-4331-B7D5-3653FA426191}"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5A941F05-6FC2-478E-90B3-D713CC9B4DA3}" type="slidenum">
              <a:rPr lang="zh-CN" altLang="en-US"/>
            </a:fld>
            <a:endParaRPr lang="zh-CN" altLang="en-US"/>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4"/>
          <p:cNvSpPr>
            <a:spLocks noGrp="1" noChangeArrowheads="1"/>
          </p:cNvSpPr>
          <p:nvPr>
            <p:ph type="dt" sz="half" idx="10"/>
          </p:nvPr>
        </p:nvSpPr>
        <p:spPr/>
        <p:txBody>
          <a:bodyPr/>
          <a:lstStyle>
            <a:lvl1pPr>
              <a:defRPr/>
            </a:lvl1pPr>
          </a:lstStyle>
          <a:p>
            <a:pPr>
              <a:defRPr/>
            </a:pPr>
            <a:fld id="{7C3F8B39-C367-4FBC-93CD-36CA008ECD88}"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A5E0B663-46BC-4437-A471-D8F0D5B1473D}" type="slidenum">
              <a:rPr lang="zh-CN" altLang="en-US"/>
            </a:fld>
            <a:endParaRPr lang="zh-CN" altLang="en-US"/>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noChangeArrowheads="1"/>
          </p:cNvSpPr>
          <p:nvPr>
            <p:ph type="dt" sz="half" idx="10"/>
          </p:nvPr>
        </p:nvSpPr>
        <p:spPr/>
        <p:txBody>
          <a:bodyPr/>
          <a:lstStyle>
            <a:lvl1pPr>
              <a:defRPr/>
            </a:lvl1pPr>
          </a:lstStyle>
          <a:p>
            <a:pPr>
              <a:defRPr/>
            </a:pPr>
            <a:fld id="{D77B0A6B-8170-467E-A2AD-926D87CC10C3}" type="datetimeFigureOut">
              <a:rPr lang="zh-CN" altLang="en-US"/>
            </a:fld>
            <a:endParaRPr lang="zh-CN" altLang="en-US"/>
          </a:p>
        </p:txBody>
      </p:sp>
      <p:sp>
        <p:nvSpPr>
          <p:cNvPr id="6"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p:txBody>
          <a:bodyPr/>
          <a:lstStyle>
            <a:lvl1pPr>
              <a:defRPr/>
            </a:lvl1pPr>
          </a:lstStyle>
          <a:p>
            <a:pPr>
              <a:defRPr/>
            </a:pPr>
            <a:fld id="{4B503C47-AA4A-4AD8-AACE-8080916A1F3B}" type="slidenum">
              <a:rPr lang="zh-CN" altLang="en-US"/>
            </a:fld>
            <a:endParaRPr lang="zh-CN" alt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4"/>
          <p:cNvSpPr>
            <a:spLocks noGrp="1" noChangeArrowheads="1"/>
          </p:cNvSpPr>
          <p:nvPr>
            <p:ph type="dt" sz="half" idx="10"/>
          </p:nvPr>
        </p:nvSpPr>
        <p:spPr/>
        <p:txBody>
          <a:bodyPr/>
          <a:lstStyle>
            <a:lvl1pPr>
              <a:defRPr/>
            </a:lvl1pPr>
          </a:lstStyle>
          <a:p>
            <a:pPr>
              <a:defRPr/>
            </a:pPr>
            <a:fld id="{47E4911D-9937-44F8-B8DE-AE7743874F50}" type="datetimeFigureOut">
              <a:rPr lang="zh-CN" altLang="en-US"/>
            </a:fld>
            <a:endParaRPr lang="zh-CN" altLang="en-US"/>
          </a:p>
        </p:txBody>
      </p:sp>
      <p:sp>
        <p:nvSpPr>
          <p:cNvPr id="8"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p:txBody>
          <a:bodyPr/>
          <a:lstStyle>
            <a:lvl1pPr>
              <a:defRPr/>
            </a:lvl1pPr>
          </a:lstStyle>
          <a:p>
            <a:pPr>
              <a:defRPr/>
            </a:pPr>
            <a:fld id="{51BA6363-746F-40C1-9CA8-CE24FC7EC5E2}" type="slidenum">
              <a:rPr lang="zh-CN" altLang="en-US"/>
            </a:fld>
            <a:endParaRPr lang="zh-CN" altLang="en-US"/>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4"/>
          <p:cNvSpPr>
            <a:spLocks noGrp="1" noChangeArrowheads="1"/>
          </p:cNvSpPr>
          <p:nvPr>
            <p:ph type="dt" sz="half" idx="10"/>
          </p:nvPr>
        </p:nvSpPr>
        <p:spPr/>
        <p:txBody>
          <a:bodyPr/>
          <a:lstStyle>
            <a:lvl1pPr>
              <a:defRPr/>
            </a:lvl1pPr>
          </a:lstStyle>
          <a:p>
            <a:pPr>
              <a:defRPr/>
            </a:pPr>
            <a:fld id="{BD988474-DF53-4110-A85A-1F3E61A43270}" type="datetimeFigureOut">
              <a:rPr lang="zh-CN" altLang="en-US"/>
            </a:fld>
            <a:endParaRPr lang="zh-CN" altLang="en-US"/>
          </a:p>
        </p:txBody>
      </p:sp>
      <p:sp>
        <p:nvSpPr>
          <p:cNvPr id="4"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p:txBody>
          <a:bodyPr/>
          <a:lstStyle>
            <a:lvl1pPr>
              <a:defRPr/>
            </a:lvl1pPr>
          </a:lstStyle>
          <a:p>
            <a:pPr>
              <a:defRPr/>
            </a:pPr>
            <a:fld id="{8E0B47E1-E964-4915-85FF-FABDC6883141}" type="slidenum">
              <a:rPr lang="zh-CN" altLang="en-US"/>
            </a:fld>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p:txBody>
          <a:bodyPr/>
          <a:lstStyle>
            <a:lvl1pPr>
              <a:defRPr/>
            </a:lvl1pPr>
          </a:lstStyle>
          <a:p>
            <a:pPr>
              <a:defRPr/>
            </a:pPr>
            <a:fld id="{3973D124-5F00-4B6C-8652-36CE2DC62C29}" type="datetimeFigureOut">
              <a:rPr lang="zh-CN" altLang="en-US"/>
            </a:fld>
            <a:endParaRPr lang="zh-CN" altLang="en-US"/>
          </a:p>
        </p:txBody>
      </p:sp>
      <p:sp>
        <p:nvSpPr>
          <p:cNvPr id="3"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p:txBody>
          <a:bodyPr/>
          <a:lstStyle>
            <a:lvl1pPr>
              <a:defRPr/>
            </a:lvl1pPr>
          </a:lstStyle>
          <a:p>
            <a:pPr>
              <a:defRPr/>
            </a:pPr>
            <a:fld id="{FDE4D04D-5AAA-47A8-BA6B-96E8D6F93FC9}" type="slidenum">
              <a:rPr lang="zh-CN" altLang="en-US"/>
            </a:fld>
            <a:endParaRPr lang="zh-CN" alt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noChangeArrowheads="1"/>
          </p:cNvSpPr>
          <p:nvPr>
            <p:ph type="dt" sz="half" idx="10"/>
          </p:nvPr>
        </p:nvSpPr>
        <p:spPr/>
        <p:txBody>
          <a:bodyPr/>
          <a:lstStyle>
            <a:lvl1pPr>
              <a:defRPr/>
            </a:lvl1pPr>
          </a:lstStyle>
          <a:p>
            <a:pPr>
              <a:defRPr/>
            </a:pPr>
            <a:fld id="{708A728E-16BA-483A-9DAA-ED3B0F27BDC1}" type="datetimeFigureOut">
              <a:rPr lang="zh-CN" altLang="en-US"/>
            </a:fld>
            <a:endParaRPr lang="zh-CN" altLang="en-US"/>
          </a:p>
        </p:txBody>
      </p:sp>
      <p:sp>
        <p:nvSpPr>
          <p:cNvPr id="6"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p:txBody>
          <a:bodyPr/>
          <a:lstStyle>
            <a:lvl1pPr>
              <a:defRPr/>
            </a:lvl1pPr>
          </a:lstStyle>
          <a:p>
            <a:pPr>
              <a:defRPr/>
            </a:pPr>
            <a:fld id="{3310E06B-A0BA-4B86-91FC-47101842B837}" type="slidenum">
              <a:rPr lang="zh-CN" altLang="en-US"/>
            </a:fld>
            <a:endParaRPr lang="zh-CN" alt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noChangeArrowheads="1"/>
          </p:cNvSpPr>
          <p:nvPr>
            <p:ph type="dt" sz="half" idx="10"/>
          </p:nvPr>
        </p:nvSpPr>
        <p:spPr/>
        <p:txBody>
          <a:bodyPr/>
          <a:lstStyle>
            <a:lvl1pPr>
              <a:defRPr/>
            </a:lvl1pPr>
          </a:lstStyle>
          <a:p>
            <a:pPr>
              <a:defRPr/>
            </a:pPr>
            <a:fld id="{5ED9F0F1-1A55-4965-81AF-80AA1FBFE3C7}" type="datetimeFigureOut">
              <a:rPr lang="zh-CN" altLang="en-US"/>
            </a:fld>
            <a:endParaRPr lang="zh-CN" altLang="en-US"/>
          </a:p>
        </p:txBody>
      </p:sp>
      <p:sp>
        <p:nvSpPr>
          <p:cNvPr id="6"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p:txBody>
          <a:bodyPr/>
          <a:lstStyle>
            <a:lvl1pPr>
              <a:defRPr/>
            </a:lvl1pPr>
          </a:lstStyle>
          <a:p>
            <a:pPr>
              <a:defRPr/>
            </a:pPr>
            <a:fld id="{7BC7D174-1A71-4AEF-84A2-A257CA36D4DC}" type="slidenum">
              <a:rPr lang="zh-CN" altLang="en-US"/>
            </a:fld>
            <a:endParaRPr lang="zh-CN" alt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2E46017C-4184-4384-8762-9BDB67709266}"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CFD68798-73A0-4C99-9E71-3F6C3E043B76}" type="slidenum">
              <a:rPr lang="zh-CN" altLang="en-US"/>
            </a:fld>
            <a:endParaRPr lang="zh-CN" alt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4"/>
          <p:cNvSpPr>
            <a:spLocks noGrp="1" noChangeArrowheads="1"/>
          </p:cNvSpPr>
          <p:nvPr>
            <p:ph type="dt" sz="half" idx="10"/>
          </p:nvPr>
        </p:nvSpPr>
        <p:spPr/>
        <p:txBody>
          <a:bodyPr/>
          <a:lstStyle>
            <a:lvl1pPr>
              <a:defRPr/>
            </a:lvl1pPr>
          </a:lstStyle>
          <a:p>
            <a:pPr>
              <a:defRPr/>
            </a:pPr>
            <a:fld id="{17E63FA4-765E-4AB7-8C72-3C9911A3CC6D}" type="datetimeFigureOut">
              <a:rPr lang="zh-CN" altLang="en-US"/>
            </a:fld>
            <a:endParaRPr lang="zh-CN" altLang="en-US"/>
          </a:p>
        </p:txBody>
      </p:sp>
      <p:sp>
        <p:nvSpPr>
          <p:cNvPr id="5" name="页脚占位符 5"/>
          <p:cNvSpPr>
            <a:spLocks noGrp="1" noChangeArrowheads="1"/>
          </p:cNvSpPr>
          <p:nvPr>
            <p:ph type="ftr" sz="quarter" idx="11"/>
          </p:nvPr>
        </p:nvSpPr>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p:txBody>
          <a:bodyPr/>
          <a:lstStyle>
            <a:lvl1pPr>
              <a:defRPr/>
            </a:lvl1pPr>
          </a:lstStyle>
          <a:p>
            <a:pPr>
              <a:defRPr/>
            </a:pPr>
            <a:fld id="{5D522F7F-BAE3-4B6A-A5F7-2C42CDACF2BF}"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108.xml"/><Relationship Id="rId8" Type="http://schemas.openxmlformats.org/officeDocument/2006/relationships/slideLayout" Target="../slideLayouts/slideLayout107.xml"/><Relationship Id="rId7" Type="http://schemas.openxmlformats.org/officeDocument/2006/relationships/slideLayout" Target="../slideLayouts/slideLayout106.xml"/><Relationship Id="rId6" Type="http://schemas.openxmlformats.org/officeDocument/2006/relationships/slideLayout" Target="../slideLayouts/slideLayout105.xml"/><Relationship Id="rId5" Type="http://schemas.openxmlformats.org/officeDocument/2006/relationships/slideLayout" Target="../slideLayouts/slideLayout104.xml"/><Relationship Id="rId4" Type="http://schemas.openxmlformats.org/officeDocument/2006/relationships/slideLayout" Target="../slideLayouts/slideLayout103.xml"/><Relationship Id="rId3" Type="http://schemas.openxmlformats.org/officeDocument/2006/relationships/slideLayout" Target="../slideLayouts/slideLayout102.xml"/><Relationship Id="rId2" Type="http://schemas.openxmlformats.org/officeDocument/2006/relationships/slideLayout" Target="../slideLayouts/slideLayout101.xml"/><Relationship Id="rId13" Type="http://schemas.openxmlformats.org/officeDocument/2006/relationships/theme" Target="../theme/theme10.xml"/><Relationship Id="rId12" Type="http://schemas.openxmlformats.org/officeDocument/2006/relationships/image" Target="../media/image1.png"/><Relationship Id="rId11" Type="http://schemas.openxmlformats.org/officeDocument/2006/relationships/slideLayout" Target="../slideLayouts/slideLayout110.xml"/><Relationship Id="rId10" Type="http://schemas.openxmlformats.org/officeDocument/2006/relationships/slideLayout" Target="../slideLayouts/slideLayout109.xml"/><Relationship Id="rId1" Type="http://schemas.openxmlformats.org/officeDocument/2006/relationships/slideLayout" Target="../slideLayouts/slideLayout100.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119.xml"/><Relationship Id="rId8" Type="http://schemas.openxmlformats.org/officeDocument/2006/relationships/slideLayout" Target="../slideLayouts/slideLayout118.xml"/><Relationship Id="rId7" Type="http://schemas.openxmlformats.org/officeDocument/2006/relationships/slideLayout" Target="../slideLayouts/slideLayout117.xml"/><Relationship Id="rId6" Type="http://schemas.openxmlformats.org/officeDocument/2006/relationships/slideLayout" Target="../slideLayouts/slideLayout116.xml"/><Relationship Id="rId5" Type="http://schemas.openxmlformats.org/officeDocument/2006/relationships/slideLayout" Target="../slideLayouts/slideLayout115.xml"/><Relationship Id="rId4" Type="http://schemas.openxmlformats.org/officeDocument/2006/relationships/slideLayout" Target="../slideLayouts/slideLayout114.xml"/><Relationship Id="rId3" Type="http://schemas.openxmlformats.org/officeDocument/2006/relationships/slideLayout" Target="../slideLayouts/slideLayout113.xml"/><Relationship Id="rId2" Type="http://schemas.openxmlformats.org/officeDocument/2006/relationships/slideLayout" Target="../slideLayouts/slideLayout112.xml"/><Relationship Id="rId13" Type="http://schemas.openxmlformats.org/officeDocument/2006/relationships/theme" Target="../theme/theme11.xml"/><Relationship Id="rId12" Type="http://schemas.openxmlformats.org/officeDocument/2006/relationships/image" Target="../media/image1.png"/><Relationship Id="rId11" Type="http://schemas.openxmlformats.org/officeDocument/2006/relationships/slideLayout" Target="../slideLayouts/slideLayout121.xml"/><Relationship Id="rId10" Type="http://schemas.openxmlformats.org/officeDocument/2006/relationships/slideLayout" Target="../slideLayouts/slideLayout120.xml"/><Relationship Id="rId1" Type="http://schemas.openxmlformats.org/officeDocument/2006/relationships/slideLayout" Target="../slideLayouts/slideLayout111.xml"/></Relationships>
</file>

<file path=ppt/slideMasters/_rels/slideMaster12.xml.rels><?xml version="1.0" encoding="UTF-8" standalone="yes"?>
<Relationships xmlns="http://schemas.openxmlformats.org/package/2006/relationships"><Relationship Id="rId9" Type="http://schemas.openxmlformats.org/officeDocument/2006/relationships/slideLayout" Target="../slideLayouts/slideLayout130.xml"/><Relationship Id="rId8" Type="http://schemas.openxmlformats.org/officeDocument/2006/relationships/slideLayout" Target="../slideLayouts/slideLayout129.xml"/><Relationship Id="rId7" Type="http://schemas.openxmlformats.org/officeDocument/2006/relationships/slideLayout" Target="../slideLayouts/slideLayout128.xml"/><Relationship Id="rId6" Type="http://schemas.openxmlformats.org/officeDocument/2006/relationships/slideLayout" Target="../slideLayouts/slideLayout127.xml"/><Relationship Id="rId5" Type="http://schemas.openxmlformats.org/officeDocument/2006/relationships/slideLayout" Target="../slideLayouts/slideLayout126.xml"/><Relationship Id="rId4" Type="http://schemas.openxmlformats.org/officeDocument/2006/relationships/slideLayout" Target="../slideLayouts/slideLayout125.xml"/><Relationship Id="rId3" Type="http://schemas.openxmlformats.org/officeDocument/2006/relationships/slideLayout" Target="../slideLayouts/slideLayout124.xml"/><Relationship Id="rId2" Type="http://schemas.openxmlformats.org/officeDocument/2006/relationships/slideLayout" Target="../slideLayouts/slideLayout123.xml"/><Relationship Id="rId13" Type="http://schemas.openxmlformats.org/officeDocument/2006/relationships/theme" Target="../theme/theme12.xml"/><Relationship Id="rId12" Type="http://schemas.openxmlformats.org/officeDocument/2006/relationships/image" Target="../media/image1.png"/><Relationship Id="rId11" Type="http://schemas.openxmlformats.org/officeDocument/2006/relationships/slideLayout" Target="../slideLayouts/slideLayout132.xml"/><Relationship Id="rId10" Type="http://schemas.openxmlformats.org/officeDocument/2006/relationships/slideLayout" Target="../slideLayouts/slideLayout131.xml"/><Relationship Id="rId1" Type="http://schemas.openxmlformats.org/officeDocument/2006/relationships/slideLayout" Target="../slideLayouts/slideLayout122.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pn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3" Type="http://schemas.openxmlformats.org/officeDocument/2006/relationships/theme" Target="../theme/theme3.xml"/><Relationship Id="rId12" Type="http://schemas.openxmlformats.org/officeDocument/2006/relationships/image" Target="../media/image1.png"/><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2.xml"/><Relationship Id="rId8" Type="http://schemas.openxmlformats.org/officeDocument/2006/relationships/slideLayout" Target="../slideLayouts/slideLayout41.xml"/><Relationship Id="rId7" Type="http://schemas.openxmlformats.org/officeDocument/2006/relationships/slideLayout" Target="../slideLayouts/slideLayout40.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3" Type="http://schemas.openxmlformats.org/officeDocument/2006/relationships/slideLayout" Target="../slideLayouts/slideLayout36.xml"/><Relationship Id="rId2" Type="http://schemas.openxmlformats.org/officeDocument/2006/relationships/slideLayout" Target="../slideLayouts/slideLayout35.xml"/><Relationship Id="rId13" Type="http://schemas.openxmlformats.org/officeDocument/2006/relationships/theme" Target="../theme/theme4.xml"/><Relationship Id="rId12" Type="http://schemas.openxmlformats.org/officeDocument/2006/relationships/image" Target="../media/image1.png"/><Relationship Id="rId11" Type="http://schemas.openxmlformats.org/officeDocument/2006/relationships/slideLayout" Target="../slideLayouts/slideLayout44.xml"/><Relationship Id="rId10" Type="http://schemas.openxmlformats.org/officeDocument/2006/relationships/slideLayout" Target="../slideLayouts/slideLayout43.xml"/><Relationship Id="rId1"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3.xml"/><Relationship Id="rId8" Type="http://schemas.openxmlformats.org/officeDocument/2006/relationships/slideLayout" Target="../slideLayouts/slideLayout52.xml"/><Relationship Id="rId7" Type="http://schemas.openxmlformats.org/officeDocument/2006/relationships/slideLayout" Target="../slideLayouts/slideLayout51.xml"/><Relationship Id="rId6" Type="http://schemas.openxmlformats.org/officeDocument/2006/relationships/slideLayout" Target="../slideLayouts/slideLayout50.xml"/><Relationship Id="rId5" Type="http://schemas.openxmlformats.org/officeDocument/2006/relationships/slideLayout" Target="../slideLayouts/slideLayout49.xml"/><Relationship Id="rId4" Type="http://schemas.openxmlformats.org/officeDocument/2006/relationships/slideLayout" Target="../slideLayouts/slideLayout48.xml"/><Relationship Id="rId3" Type="http://schemas.openxmlformats.org/officeDocument/2006/relationships/slideLayout" Target="../slideLayouts/slideLayout47.xml"/><Relationship Id="rId2" Type="http://schemas.openxmlformats.org/officeDocument/2006/relationships/slideLayout" Target="../slideLayouts/slideLayout46.xml"/><Relationship Id="rId13" Type="http://schemas.openxmlformats.org/officeDocument/2006/relationships/theme" Target="../theme/theme5.xml"/><Relationship Id="rId12" Type="http://schemas.openxmlformats.org/officeDocument/2006/relationships/image" Target="../media/image1.png"/><Relationship Id="rId11" Type="http://schemas.openxmlformats.org/officeDocument/2006/relationships/slideLayout" Target="../slideLayouts/slideLayout55.xml"/><Relationship Id="rId10" Type="http://schemas.openxmlformats.org/officeDocument/2006/relationships/slideLayout" Target="../slideLayouts/slideLayout54.xml"/><Relationship Id="rId1"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64.xml"/><Relationship Id="rId8" Type="http://schemas.openxmlformats.org/officeDocument/2006/relationships/slideLayout" Target="../slideLayouts/slideLayout63.xml"/><Relationship Id="rId7" Type="http://schemas.openxmlformats.org/officeDocument/2006/relationships/slideLayout" Target="../slideLayouts/slideLayout62.xml"/><Relationship Id="rId6" Type="http://schemas.openxmlformats.org/officeDocument/2006/relationships/slideLayout" Target="../slideLayouts/slideLayout61.xml"/><Relationship Id="rId5" Type="http://schemas.openxmlformats.org/officeDocument/2006/relationships/slideLayout" Target="../slideLayouts/slideLayout60.xml"/><Relationship Id="rId4" Type="http://schemas.openxmlformats.org/officeDocument/2006/relationships/slideLayout" Target="../slideLayouts/slideLayout59.xml"/><Relationship Id="rId3" Type="http://schemas.openxmlformats.org/officeDocument/2006/relationships/slideLayout" Target="../slideLayouts/slideLayout58.xml"/><Relationship Id="rId2" Type="http://schemas.openxmlformats.org/officeDocument/2006/relationships/slideLayout" Target="../slideLayouts/slideLayout57.xml"/><Relationship Id="rId13" Type="http://schemas.openxmlformats.org/officeDocument/2006/relationships/theme" Target="../theme/theme6.xml"/><Relationship Id="rId12" Type="http://schemas.openxmlformats.org/officeDocument/2006/relationships/image" Target="../media/image1.png"/><Relationship Id="rId11" Type="http://schemas.openxmlformats.org/officeDocument/2006/relationships/slideLayout" Target="../slideLayouts/slideLayout66.xml"/><Relationship Id="rId10" Type="http://schemas.openxmlformats.org/officeDocument/2006/relationships/slideLayout" Target="../slideLayouts/slideLayout65.xml"/><Relationship Id="rId1" Type="http://schemas.openxmlformats.org/officeDocument/2006/relationships/slideLayout" Target="../slideLayouts/slideLayout56.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75.xml"/><Relationship Id="rId8" Type="http://schemas.openxmlformats.org/officeDocument/2006/relationships/slideLayout" Target="../slideLayouts/slideLayout74.xml"/><Relationship Id="rId7" Type="http://schemas.openxmlformats.org/officeDocument/2006/relationships/slideLayout" Target="../slideLayouts/slideLayout73.xml"/><Relationship Id="rId6" Type="http://schemas.openxmlformats.org/officeDocument/2006/relationships/slideLayout" Target="../slideLayouts/slideLayout72.xml"/><Relationship Id="rId5" Type="http://schemas.openxmlformats.org/officeDocument/2006/relationships/slideLayout" Target="../slideLayouts/slideLayout71.xml"/><Relationship Id="rId4" Type="http://schemas.openxmlformats.org/officeDocument/2006/relationships/slideLayout" Target="../slideLayouts/slideLayout70.xml"/><Relationship Id="rId3" Type="http://schemas.openxmlformats.org/officeDocument/2006/relationships/slideLayout" Target="../slideLayouts/slideLayout69.xml"/><Relationship Id="rId2" Type="http://schemas.openxmlformats.org/officeDocument/2006/relationships/slideLayout" Target="../slideLayouts/slideLayout68.xml"/><Relationship Id="rId13" Type="http://schemas.openxmlformats.org/officeDocument/2006/relationships/theme" Target="../theme/theme7.xml"/><Relationship Id="rId12" Type="http://schemas.openxmlformats.org/officeDocument/2006/relationships/image" Target="../media/image1.png"/><Relationship Id="rId11" Type="http://schemas.openxmlformats.org/officeDocument/2006/relationships/slideLayout" Target="../slideLayouts/slideLayout77.xml"/><Relationship Id="rId10" Type="http://schemas.openxmlformats.org/officeDocument/2006/relationships/slideLayout" Target="../slideLayouts/slideLayout76.xml"/><Relationship Id="rId1" Type="http://schemas.openxmlformats.org/officeDocument/2006/relationships/slideLayout" Target="../slideLayouts/slideLayout67.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86.xml"/><Relationship Id="rId8" Type="http://schemas.openxmlformats.org/officeDocument/2006/relationships/slideLayout" Target="../slideLayouts/slideLayout85.xml"/><Relationship Id="rId7" Type="http://schemas.openxmlformats.org/officeDocument/2006/relationships/slideLayout" Target="../slideLayouts/slideLayout84.xml"/><Relationship Id="rId6" Type="http://schemas.openxmlformats.org/officeDocument/2006/relationships/slideLayout" Target="../slideLayouts/slideLayout83.xml"/><Relationship Id="rId5" Type="http://schemas.openxmlformats.org/officeDocument/2006/relationships/slideLayout" Target="../slideLayouts/slideLayout82.xml"/><Relationship Id="rId4" Type="http://schemas.openxmlformats.org/officeDocument/2006/relationships/slideLayout" Target="../slideLayouts/slideLayout81.xml"/><Relationship Id="rId3" Type="http://schemas.openxmlformats.org/officeDocument/2006/relationships/slideLayout" Target="../slideLayouts/slideLayout80.xml"/><Relationship Id="rId2" Type="http://schemas.openxmlformats.org/officeDocument/2006/relationships/slideLayout" Target="../slideLayouts/slideLayout79.xml"/><Relationship Id="rId13" Type="http://schemas.openxmlformats.org/officeDocument/2006/relationships/theme" Target="../theme/theme8.xml"/><Relationship Id="rId12" Type="http://schemas.openxmlformats.org/officeDocument/2006/relationships/image" Target="../media/image1.png"/><Relationship Id="rId11" Type="http://schemas.openxmlformats.org/officeDocument/2006/relationships/slideLayout" Target="../slideLayouts/slideLayout88.xml"/><Relationship Id="rId10" Type="http://schemas.openxmlformats.org/officeDocument/2006/relationships/slideLayout" Target="../slideLayouts/slideLayout87.xml"/><Relationship Id="rId1" Type="http://schemas.openxmlformats.org/officeDocument/2006/relationships/slideLayout" Target="../slideLayouts/slideLayout78.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97.xml"/><Relationship Id="rId8" Type="http://schemas.openxmlformats.org/officeDocument/2006/relationships/slideLayout" Target="../slideLayouts/slideLayout96.xml"/><Relationship Id="rId7" Type="http://schemas.openxmlformats.org/officeDocument/2006/relationships/slideLayout" Target="../slideLayouts/slideLayout95.xml"/><Relationship Id="rId6" Type="http://schemas.openxmlformats.org/officeDocument/2006/relationships/slideLayout" Target="../slideLayouts/slideLayout94.xml"/><Relationship Id="rId5" Type="http://schemas.openxmlformats.org/officeDocument/2006/relationships/slideLayout" Target="../slideLayouts/slideLayout93.xml"/><Relationship Id="rId4" Type="http://schemas.openxmlformats.org/officeDocument/2006/relationships/slideLayout" Target="../slideLayouts/slideLayout92.xml"/><Relationship Id="rId3" Type="http://schemas.openxmlformats.org/officeDocument/2006/relationships/slideLayout" Target="../slideLayouts/slideLayout91.xml"/><Relationship Id="rId2" Type="http://schemas.openxmlformats.org/officeDocument/2006/relationships/slideLayout" Target="../slideLayouts/slideLayout90.xml"/><Relationship Id="rId13" Type="http://schemas.openxmlformats.org/officeDocument/2006/relationships/theme" Target="../theme/theme9.xml"/><Relationship Id="rId12" Type="http://schemas.openxmlformats.org/officeDocument/2006/relationships/image" Target="../media/image1.png"/><Relationship Id="rId11" Type="http://schemas.openxmlformats.org/officeDocument/2006/relationships/slideLayout" Target="../slideLayouts/slideLayout99.xml"/><Relationship Id="rId10" Type="http://schemas.openxmlformats.org/officeDocument/2006/relationships/slideLayout" Target="../slideLayouts/slideLayout98.xml"/><Relationship Id="rId1" Type="http://schemas.openxmlformats.org/officeDocument/2006/relationships/slideLayout" Target="../slideLayouts/slideLayout8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1027" name="文本占位符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200">
                <a:solidFill>
                  <a:srgbClr val="898989"/>
                </a:solidFill>
              </a:defRPr>
            </a:lvl1pPr>
          </a:lstStyle>
          <a:p>
            <a:pPr>
              <a:defRPr/>
            </a:pPr>
            <a:fld id="{7F378FFD-BE70-47B1-BFEE-E03EB0084A1F}" type="datetimeFigureOut">
              <a:rPr lang="zh-CN" altLang="en-US"/>
            </a:fld>
            <a:endParaRPr lang="zh-CN" altLang="en-US"/>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200">
                <a:solidFill>
                  <a:srgbClr val="898989"/>
                </a:solidFill>
              </a:defRPr>
            </a:lvl1pPr>
          </a:lstStyle>
          <a:p>
            <a:pPr>
              <a:defRPr/>
            </a:pPr>
            <a:endParaRPr lang="zh-CN" altLang="en-US"/>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200">
                <a:solidFill>
                  <a:srgbClr val="898989"/>
                </a:solidFill>
              </a:defRPr>
            </a:lvl1pPr>
          </a:lstStyle>
          <a:p>
            <a:pPr>
              <a:defRPr/>
            </a:pPr>
            <a:fld id="{50040B58-9208-4C2A-B907-9E8222C2711D}"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anose="020B0604020202020204"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anose="020B0604020202020204"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anose="020B0604020202020204"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anose="020B0604020202020204"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0242"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10243"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11268" name="日期占位符 4"/>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A870AF8C-30FC-4953-B764-AA4D84965B79}" type="datetimeFigureOut">
              <a:rPr lang="zh-CN" altLang="en-US"/>
            </a:fld>
            <a:endParaRPr lang="zh-CN" altLang="en-US"/>
          </a:p>
        </p:txBody>
      </p:sp>
      <p:sp>
        <p:nvSpPr>
          <p:cNvPr id="11269" name="页脚占位符 5"/>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11270" name="灯片编号占位符 6"/>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E45BCC5E-F40C-4193-86B8-678686B7E048}"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1266"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11267"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12292"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01C66336-B430-472D-A259-7FC2B7E68CAC}" type="datetimeFigureOut">
              <a:rPr lang="zh-CN" altLang="en-US"/>
            </a:fld>
            <a:endParaRPr lang="zh-CN" altLang="en-US"/>
          </a:p>
        </p:txBody>
      </p:sp>
      <p:sp>
        <p:nvSpPr>
          <p:cNvPr id="12293"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12294"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956EEBB2-7BDE-4B27-B2EB-C1DDE0105578}"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2290"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12291"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13316"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D3794A62-93BB-4A2D-B843-B493D8ED773E}" type="datetimeFigureOut">
              <a:rPr lang="zh-CN" altLang="en-US"/>
            </a:fld>
            <a:endParaRPr lang="zh-CN" altLang="en-US"/>
          </a:p>
        </p:txBody>
      </p:sp>
      <p:sp>
        <p:nvSpPr>
          <p:cNvPr id="13317"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13318"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71E8AB3A-6313-4E84-9F1C-800376DBD100}"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2050"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2051"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3076"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A5D6CF6B-ADD0-4605-97E4-55C16FB1162C}" type="datetimeFigureOut">
              <a:rPr lang="zh-CN" altLang="en-US"/>
            </a:fld>
            <a:endParaRPr lang="zh-CN" altLang="en-US"/>
          </a:p>
        </p:txBody>
      </p:sp>
      <p:sp>
        <p:nvSpPr>
          <p:cNvPr id="3077"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3078"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62F6FBDF-5792-4767-9E37-3FA4C85B4797}"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3074"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3075"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4100"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217E5387-2008-47FC-B4EB-B0399464B045}" type="datetimeFigureOut">
              <a:rPr lang="zh-CN" altLang="en-US"/>
            </a:fld>
            <a:endParaRPr lang="zh-CN" altLang="en-US"/>
          </a:p>
        </p:txBody>
      </p:sp>
      <p:sp>
        <p:nvSpPr>
          <p:cNvPr id="4101"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4102"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AEEF2EB1-D2CC-436E-B156-4F109E8EDF52}"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4098"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4099"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5124"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8DCBF038-8F8A-4D9A-8E1D-E6D68F108D50}" type="datetimeFigureOut">
              <a:rPr lang="zh-CN" altLang="en-US"/>
            </a:fld>
            <a:endParaRPr lang="zh-CN" altLang="en-US"/>
          </a:p>
        </p:txBody>
      </p:sp>
      <p:sp>
        <p:nvSpPr>
          <p:cNvPr id="5125"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5126"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557B5BC0-FDA3-4C84-9DE8-76415FD8D24F}"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5122"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5123"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6148" name="日期占位符 4"/>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250B9FAE-82D9-41AB-90CB-91C43726C12B}" type="datetimeFigureOut">
              <a:rPr lang="zh-CN" altLang="en-US"/>
            </a:fld>
            <a:endParaRPr lang="zh-CN" altLang="en-US"/>
          </a:p>
        </p:txBody>
      </p:sp>
      <p:sp>
        <p:nvSpPr>
          <p:cNvPr id="6149" name="页脚占位符 5"/>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6150" name="灯片编号占位符 6"/>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C8C1FF0E-88CD-4A8B-B709-58E9E478FEBA}"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6146"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6147"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7172" name="日期占位符 6"/>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34B1E7F6-A919-4684-9F9D-4A027B39B151}" type="datetimeFigureOut">
              <a:rPr lang="zh-CN" altLang="en-US"/>
            </a:fld>
            <a:endParaRPr lang="zh-CN" altLang="en-US"/>
          </a:p>
        </p:txBody>
      </p:sp>
      <p:sp>
        <p:nvSpPr>
          <p:cNvPr id="7173" name="页脚占位符 7"/>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7174" name="灯片编号占位符 8"/>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AD9CC471-243B-4BCB-AFE5-E365A3359747}"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7170"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7171"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8196" name="日期占位符 2"/>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EC973AEF-B83D-4382-90EF-7B638A13EF6D}" type="datetimeFigureOut">
              <a:rPr lang="zh-CN" altLang="en-US"/>
            </a:fld>
            <a:endParaRPr lang="zh-CN" altLang="en-US"/>
          </a:p>
        </p:txBody>
      </p:sp>
      <p:sp>
        <p:nvSpPr>
          <p:cNvPr id="8197" name="页脚占位符 3"/>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8198" name="灯片编号占位符 4"/>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B08BB93D-ACA5-4E30-9EF8-B2DF2528306F}"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8194"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8195"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9220" name="日期占位符 1"/>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EF574EF0-7AE6-4838-8044-DD46E282D74E}" type="datetimeFigureOut">
              <a:rPr lang="zh-CN" altLang="en-US"/>
            </a:fld>
            <a:endParaRPr lang="zh-CN" altLang="en-US"/>
          </a:p>
        </p:txBody>
      </p:sp>
      <p:sp>
        <p:nvSpPr>
          <p:cNvPr id="9221" name="页脚占位符 2"/>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9222" name="灯片编号占位符 3"/>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C1B7223F-5FC4-4098-9731-88A5EE4B751E}"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9218"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smtClean="0"/>
              <a:t>单击此处编辑母版标题样式</a:t>
            </a:r>
            <a:endParaRPr lang="zh-CN" smtClean="0"/>
          </a:p>
        </p:txBody>
      </p:sp>
      <p:sp>
        <p:nvSpPr>
          <p:cNvPr id="9219"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smtClean="0"/>
              <a:t>单击此处编辑母版文本样式</a:t>
            </a:r>
            <a:endParaRPr lang="zh-CN" smtClean="0"/>
          </a:p>
          <a:p>
            <a:pPr lvl="1"/>
            <a:r>
              <a:rPr lang="zh-CN" smtClean="0"/>
              <a:t>第二级</a:t>
            </a:r>
            <a:endParaRPr lang="zh-CN" smtClean="0"/>
          </a:p>
          <a:p>
            <a:pPr lvl="2"/>
            <a:r>
              <a:rPr lang="zh-CN" smtClean="0"/>
              <a:t>第三级</a:t>
            </a:r>
            <a:endParaRPr lang="zh-CN" smtClean="0"/>
          </a:p>
          <a:p>
            <a:pPr lvl="3"/>
            <a:r>
              <a:rPr lang="zh-CN" smtClean="0"/>
              <a:t>第四级</a:t>
            </a:r>
            <a:endParaRPr lang="zh-CN" smtClean="0"/>
          </a:p>
          <a:p>
            <a:pPr lvl="4"/>
            <a:r>
              <a:rPr lang="zh-CN" smtClean="0"/>
              <a:t>第五级</a:t>
            </a:r>
            <a:endParaRPr lang="zh-CN" smtClean="0"/>
          </a:p>
        </p:txBody>
      </p:sp>
      <p:sp>
        <p:nvSpPr>
          <p:cNvPr id="10244" name="日期占位符 4"/>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eaLnBrk="1" hangingPunct="1">
              <a:defRPr sz="1600">
                <a:solidFill>
                  <a:srgbClr val="898989"/>
                </a:solidFill>
                <a:ea typeface="+mn-ea"/>
              </a:defRPr>
            </a:lvl1pPr>
          </a:lstStyle>
          <a:p>
            <a:pPr>
              <a:defRPr/>
            </a:pPr>
            <a:fld id="{9E7E76B1-350C-479E-823C-6DB007F82A4F}" type="datetimeFigureOut">
              <a:rPr lang="zh-CN" altLang="en-US"/>
            </a:fld>
            <a:endParaRPr lang="zh-CN" altLang="en-US"/>
          </a:p>
        </p:txBody>
      </p:sp>
      <p:sp>
        <p:nvSpPr>
          <p:cNvPr id="10245" name="页脚占位符 5"/>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eaLnBrk="1" hangingPunct="1">
              <a:defRPr sz="1600">
                <a:solidFill>
                  <a:srgbClr val="898989"/>
                </a:solidFill>
                <a:ea typeface="+mn-ea"/>
              </a:defRPr>
            </a:lvl1pPr>
          </a:lstStyle>
          <a:p>
            <a:pPr>
              <a:defRPr/>
            </a:pPr>
            <a:endParaRPr lang="zh-CN" altLang="en-US"/>
          </a:p>
        </p:txBody>
      </p:sp>
      <p:sp>
        <p:nvSpPr>
          <p:cNvPr id="10246" name="灯片编号占位符 6"/>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eaLnBrk="1" hangingPunct="1">
              <a:defRPr sz="1600">
                <a:solidFill>
                  <a:srgbClr val="898989"/>
                </a:solidFill>
                <a:ea typeface="+mn-ea"/>
              </a:defRPr>
            </a:lvl1pPr>
          </a:lstStyle>
          <a:p>
            <a:pPr>
              <a:defRPr/>
            </a:pPr>
            <a:fld id="{B16723AE-0CFA-493A-8638-2A1AD520AFB0}"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1217295" rtl="0" eaLnBrk="0" fontAlgn="base" hangingPunct="0">
        <a:spcBef>
          <a:spcPct val="0"/>
        </a:spcBef>
        <a:spcAft>
          <a:spcPct val="0"/>
        </a:spcAft>
        <a:defRPr sz="5800">
          <a:solidFill>
            <a:schemeClr val="tx1"/>
          </a:solidFill>
          <a:latin typeface="+mj-lt"/>
          <a:ea typeface="+mj-ea"/>
          <a:cs typeface="+mj-cs"/>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pitchFamily="1" charset="-122"/>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pitchFamily="1" charset="-122"/>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730" indent="-303530" algn="l" defTabSz="1217295"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3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930" indent="-303530" algn="l" defTabSz="1217295"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91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6pPr>
      <a:lvl7pPr marL="36563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7pPr>
      <a:lvl8pPr marL="41135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8pPr>
      <a:lvl9pPr marL="4570730" indent="-303530" algn="l" defTabSz="1217295" rtl="0" fontAlgn="base">
        <a:spcBef>
          <a:spcPct val="20000"/>
        </a:spcBef>
        <a:spcAft>
          <a:spcPct val="0"/>
        </a:spcAft>
        <a:buFont typeface="Arial" panose="020B0604020202020204"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1.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2.jpe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23.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24.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图片 3"/>
          <p:cNvPicPr>
            <a:picLocks noChangeAspect="1" noChangeArrowheads="1"/>
          </p:cNvPicPr>
          <p:nvPr/>
        </p:nvPicPr>
        <p:blipFill>
          <a:blip r:embed="rId1" cstate="print">
            <a:extLst>
              <a:ext uri="{28A0092B-C50C-407E-A947-70E740481C1C}">
                <a14:useLocalDpi xmlns:a14="http://schemas.microsoft.com/office/drawing/2010/main" val="0"/>
              </a:ext>
            </a:extLst>
          </a:blip>
          <a:srcRect t="28931"/>
          <a:stretch>
            <a:fillRect/>
          </a:stretch>
        </p:blipFill>
        <p:spPr bwMode="auto">
          <a:xfrm>
            <a:off x="0" y="10160"/>
            <a:ext cx="12192000" cy="3779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文本框 4"/>
          <p:cNvSpPr txBox="1">
            <a:spLocks noChangeArrowheads="1"/>
          </p:cNvSpPr>
          <p:nvPr/>
        </p:nvSpPr>
        <p:spPr bwMode="auto">
          <a:xfrm>
            <a:off x="3971925" y="3524250"/>
            <a:ext cx="4467225" cy="2214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dist" eaLnBrk="1" hangingPunct="1"/>
            <a:r>
              <a:rPr lang="en-US" altLang="zh-CN" sz="13800" dirty="0" smtClean="0">
                <a:solidFill>
                  <a:srgbClr val="2BA854"/>
                </a:solidFill>
                <a:latin typeface="Impact" panose="020B0806030902050204" pitchFamily="34" charset="0"/>
              </a:rPr>
              <a:t>2</a:t>
            </a:r>
            <a:r>
              <a:rPr lang="en-US" altLang="zh-CN" sz="13800" dirty="0" smtClean="0">
                <a:solidFill>
                  <a:srgbClr val="513087"/>
                </a:solidFill>
                <a:latin typeface="Impact" panose="020B0806030902050204" pitchFamily="34" charset="0"/>
              </a:rPr>
              <a:t>0</a:t>
            </a:r>
            <a:r>
              <a:rPr lang="en-US" altLang="zh-CN" sz="13800" dirty="0" smtClean="0">
                <a:solidFill>
                  <a:srgbClr val="DE4477"/>
                </a:solidFill>
                <a:latin typeface="Impact" panose="020B0806030902050204" pitchFamily="34" charset="0"/>
              </a:rPr>
              <a:t>1</a:t>
            </a:r>
            <a:r>
              <a:rPr lang="en-US" altLang="zh-CN" sz="13800" dirty="0" smtClean="0">
                <a:solidFill>
                  <a:srgbClr val="F4BB43"/>
                </a:solidFill>
                <a:latin typeface="Impact" panose="020B0806030902050204" pitchFamily="34" charset="0"/>
              </a:rPr>
              <a:t>7</a:t>
            </a:r>
            <a:endParaRPr lang="en-US" altLang="zh-CN" sz="13800" dirty="0" smtClean="0">
              <a:solidFill>
                <a:srgbClr val="F4BB43"/>
              </a:solidFill>
              <a:latin typeface="Impact" panose="020B0806030902050204" pitchFamily="34" charset="0"/>
            </a:endParaRPr>
          </a:p>
        </p:txBody>
      </p:sp>
      <p:sp>
        <p:nvSpPr>
          <p:cNvPr id="13316" name="文本框 5"/>
          <p:cNvSpPr txBox="1">
            <a:spLocks noChangeArrowheads="1"/>
          </p:cNvSpPr>
          <p:nvPr/>
        </p:nvSpPr>
        <p:spPr bwMode="auto">
          <a:xfrm>
            <a:off x="99695" y="5597525"/>
            <a:ext cx="1197546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a:solidFill>
                  <a:srgbClr val="262626"/>
                </a:solidFill>
                <a:latin typeface="微软雅黑" panose="020B0503020204020204" pitchFamily="34" charset="-122"/>
                <a:ea typeface="微软雅黑" panose="020B0503020204020204" pitchFamily="34" charset="-122"/>
              </a:rPr>
              <a:t>超越学科界限的认知基础第1组第七</a:t>
            </a:r>
            <a:r>
              <a:rPr lang="zh-CN" altLang="en-US" sz="2800" b="1">
                <a:solidFill>
                  <a:srgbClr val="262626"/>
                </a:solidFill>
                <a:latin typeface="微软雅黑" panose="020B0503020204020204" pitchFamily="34" charset="-122"/>
                <a:ea typeface="微软雅黑" panose="020B0503020204020204" pitchFamily="34" charset="-122"/>
              </a:rPr>
              <a:t>周学习汇报</a:t>
            </a:r>
            <a:endParaRPr lang="zh-CN" altLang="en-US" sz="2800" b="1">
              <a:solidFill>
                <a:srgbClr val="262626"/>
              </a:solidFill>
              <a:latin typeface="微软雅黑" panose="020B0503020204020204" pitchFamily="34" charset="-122"/>
              <a:ea typeface="微软雅黑" panose="020B0503020204020204" pitchFamily="34" charset="-122"/>
            </a:endParaRPr>
          </a:p>
        </p:txBody>
      </p:sp>
      <p:sp>
        <p:nvSpPr>
          <p:cNvPr id="2" name="文本框 5"/>
          <p:cNvSpPr txBox="1">
            <a:spLocks noChangeArrowheads="1"/>
          </p:cNvSpPr>
          <p:nvPr/>
        </p:nvSpPr>
        <p:spPr bwMode="auto">
          <a:xfrm>
            <a:off x="99695" y="6217920"/>
            <a:ext cx="11975465"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2000">
                <a:solidFill>
                  <a:srgbClr val="262626"/>
                </a:solidFill>
                <a:latin typeface="微软雅黑" panose="020B0503020204020204" pitchFamily="34" charset="-122"/>
                <a:ea typeface="微软雅黑" panose="020B0503020204020204" pitchFamily="34" charset="-122"/>
              </a:rPr>
              <a:t>——</a:t>
            </a:r>
            <a:r>
              <a:rPr lang="zh-CN" altLang="en-US" sz="2000">
                <a:solidFill>
                  <a:srgbClr val="262626"/>
                </a:solidFill>
                <a:latin typeface="微软雅黑" panose="020B0503020204020204" pitchFamily="34" charset="-122"/>
                <a:ea typeface="微软雅黑" panose="020B0503020204020204" pitchFamily="34" charset="-122"/>
              </a:rPr>
              <a:t>黄轩宇 张煜洲 费家骏</a:t>
            </a:r>
            <a:endParaRPr lang="zh-CN" altLang="en-US" sz="2000">
              <a:solidFill>
                <a:srgbClr val="262626"/>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6" name="图片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23" name="文本框 52"/>
          <p:cNvSpPr txBox="1">
            <a:spLocks noChangeArrowheads="1"/>
          </p:cNvSpPr>
          <p:nvPr/>
        </p:nvSpPr>
        <p:spPr bwMode="auto">
          <a:xfrm>
            <a:off x="1917700" y="539750"/>
            <a:ext cx="110236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逻辑模型</a:t>
            </a:r>
            <a:endParaRPr lang="zh-CN" altLang="en-US" b="1">
              <a:solidFill>
                <a:srgbClr val="767171"/>
              </a:solidFill>
              <a:latin typeface="Arial" panose="020B0604020202020204" pitchFamily="34" charset="0"/>
              <a:cs typeface="Arial" panose="020B0604020202020204" pitchFamily="34" charset="0"/>
            </a:endParaRPr>
          </a:p>
        </p:txBody>
      </p:sp>
      <p:pic>
        <p:nvPicPr>
          <p:cNvPr id="2" name="图片 1"/>
          <p:cNvPicPr>
            <a:picLocks noChangeAspect="1"/>
          </p:cNvPicPr>
          <p:nvPr/>
        </p:nvPicPr>
        <p:blipFill>
          <a:blip r:embed="rId2"/>
          <a:stretch>
            <a:fillRect/>
          </a:stretch>
        </p:blipFill>
        <p:spPr>
          <a:xfrm>
            <a:off x="135255" y="1089025"/>
            <a:ext cx="6111875" cy="5601335"/>
          </a:xfrm>
          <a:prstGeom prst="rect">
            <a:avLst/>
          </a:prstGeom>
        </p:spPr>
      </p:pic>
      <p:pic>
        <p:nvPicPr>
          <p:cNvPr id="3" name="图片 2"/>
          <p:cNvPicPr>
            <a:picLocks noChangeAspect="1"/>
          </p:cNvPicPr>
          <p:nvPr/>
        </p:nvPicPr>
        <p:blipFill>
          <a:blip r:embed="rId3"/>
          <a:stretch>
            <a:fillRect/>
          </a:stretch>
        </p:blipFill>
        <p:spPr>
          <a:xfrm>
            <a:off x="5624195" y="2407920"/>
            <a:ext cx="6226175" cy="41763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图片 3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1" name="矩形 16"/>
          <p:cNvSpPr>
            <a:spLocks noChangeArrowheads="1"/>
          </p:cNvSpPr>
          <p:nvPr/>
        </p:nvSpPr>
        <p:spPr bwMode="auto">
          <a:xfrm>
            <a:off x="3594100"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2" name="矩形 17"/>
          <p:cNvSpPr>
            <a:spLocks noChangeArrowheads="1"/>
          </p:cNvSpPr>
          <p:nvPr/>
        </p:nvSpPr>
        <p:spPr bwMode="auto">
          <a:xfrm>
            <a:off x="4406900"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3" name="矩形 18"/>
          <p:cNvSpPr>
            <a:spLocks noChangeArrowheads="1"/>
          </p:cNvSpPr>
          <p:nvPr/>
        </p:nvSpPr>
        <p:spPr bwMode="auto">
          <a:xfrm>
            <a:off x="3573463"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4" name="矩形 19"/>
          <p:cNvSpPr>
            <a:spLocks noChangeArrowheads="1"/>
          </p:cNvSpPr>
          <p:nvPr/>
        </p:nvSpPr>
        <p:spPr bwMode="auto">
          <a:xfrm>
            <a:off x="4406900"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5" name="文本框 20"/>
          <p:cNvSpPr txBox="1">
            <a:spLocks noChangeArrowheads="1"/>
          </p:cNvSpPr>
          <p:nvPr/>
        </p:nvSpPr>
        <p:spPr bwMode="auto">
          <a:xfrm>
            <a:off x="3573463" y="2701925"/>
            <a:ext cx="155257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9600" b="1">
                <a:solidFill>
                  <a:schemeClr val="bg1"/>
                </a:solidFill>
                <a:latin typeface="Arial" panose="020B0604020202020204" pitchFamily="34" charset="0"/>
                <a:cs typeface="Arial" panose="020B0604020202020204" pitchFamily="34" charset="0"/>
              </a:rPr>
              <a:t>03</a:t>
            </a:r>
            <a:endParaRPr lang="zh-CN" altLang="en-US" sz="9600" b="1">
              <a:solidFill>
                <a:schemeClr val="bg1"/>
              </a:solidFill>
              <a:latin typeface="Arial" panose="020B0604020202020204" pitchFamily="34" charset="0"/>
              <a:cs typeface="Arial" panose="020B0604020202020204" pitchFamily="34" charset="0"/>
            </a:endParaRPr>
          </a:p>
        </p:txBody>
      </p:sp>
      <p:sp>
        <p:nvSpPr>
          <p:cNvPr id="32776" name="文本框 21"/>
          <p:cNvSpPr txBox="1">
            <a:spLocks noChangeArrowheads="1"/>
          </p:cNvSpPr>
          <p:nvPr/>
        </p:nvSpPr>
        <p:spPr bwMode="auto">
          <a:xfrm>
            <a:off x="5216525" y="2725738"/>
            <a:ext cx="492125" cy="168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a:solidFill>
                  <a:srgbClr val="767171"/>
                </a:solidFill>
                <a:latin typeface="Arial" panose="020B0604020202020204" pitchFamily="34" charset="0"/>
                <a:cs typeface="Arial" panose="020B0604020202020204" pitchFamily="34" charset="0"/>
              </a:rPr>
              <a:t>PART THREE</a:t>
            </a:r>
            <a:endParaRPr lang="zh-CN" altLang="en-US" sz="2000">
              <a:solidFill>
                <a:srgbClr val="767171"/>
              </a:solidFill>
              <a:latin typeface="Arial" panose="020B0604020202020204" pitchFamily="34" charset="0"/>
              <a:cs typeface="Arial" panose="020B0604020202020204" pitchFamily="34" charset="0"/>
            </a:endParaRPr>
          </a:p>
        </p:txBody>
      </p:sp>
      <p:sp>
        <p:nvSpPr>
          <p:cNvPr id="32777" name="文本框 22"/>
          <p:cNvSpPr txBox="1">
            <a:spLocks noChangeArrowheads="1"/>
          </p:cNvSpPr>
          <p:nvPr/>
        </p:nvSpPr>
        <p:spPr bwMode="auto">
          <a:xfrm>
            <a:off x="6014403" y="3071178"/>
            <a:ext cx="446786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4800" b="1">
                <a:solidFill>
                  <a:srgbClr val="767171"/>
                </a:solidFill>
                <a:latin typeface="Arial" panose="020B0604020202020204" pitchFamily="34" charset="0"/>
                <a:cs typeface="Arial" panose="020B0604020202020204" pitchFamily="34" charset="0"/>
              </a:rPr>
              <a:t>讨论及修改过程</a:t>
            </a:r>
            <a:endParaRPr lang="zh-CN" altLang="en-US" sz="4800" b="1">
              <a:solidFill>
                <a:srgbClr val="767171"/>
              </a:solidFill>
              <a:latin typeface="Arial" panose="020B0604020202020204" pitchFamily="34" charset="0"/>
              <a:cs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7" name="图片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00" name="文本框 10"/>
          <p:cNvSpPr txBox="1">
            <a:spLocks noChangeArrowheads="1"/>
          </p:cNvSpPr>
          <p:nvPr/>
        </p:nvSpPr>
        <p:spPr bwMode="auto">
          <a:xfrm>
            <a:off x="1917700" y="539750"/>
            <a:ext cx="179197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讨论及修改过程</a:t>
            </a:r>
            <a:endParaRPr lang="zh-CN" altLang="en-US" b="1">
              <a:solidFill>
                <a:srgbClr val="767171"/>
              </a:solidFill>
              <a:latin typeface="Arial" panose="020B0604020202020204" pitchFamily="34" charset="0"/>
              <a:cs typeface="Arial" panose="020B0604020202020204" pitchFamily="34" charset="0"/>
            </a:endParaRPr>
          </a:p>
        </p:txBody>
      </p:sp>
      <p:pic>
        <p:nvPicPr>
          <p:cNvPr id="2" name="图片 1"/>
          <p:cNvPicPr>
            <a:picLocks noChangeAspect="1"/>
          </p:cNvPicPr>
          <p:nvPr/>
        </p:nvPicPr>
        <p:blipFill>
          <a:blip r:embed="rId2"/>
          <a:stretch>
            <a:fillRect/>
          </a:stretch>
        </p:blipFill>
        <p:spPr>
          <a:xfrm>
            <a:off x="86995" y="1352550"/>
            <a:ext cx="12017375" cy="497713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图片 3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1" name="矩形 16"/>
          <p:cNvSpPr>
            <a:spLocks noChangeArrowheads="1"/>
          </p:cNvSpPr>
          <p:nvPr/>
        </p:nvSpPr>
        <p:spPr bwMode="auto">
          <a:xfrm>
            <a:off x="3594100"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2" name="矩形 17"/>
          <p:cNvSpPr>
            <a:spLocks noChangeArrowheads="1"/>
          </p:cNvSpPr>
          <p:nvPr/>
        </p:nvSpPr>
        <p:spPr bwMode="auto">
          <a:xfrm>
            <a:off x="4406900"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3" name="矩形 18"/>
          <p:cNvSpPr>
            <a:spLocks noChangeArrowheads="1"/>
          </p:cNvSpPr>
          <p:nvPr/>
        </p:nvSpPr>
        <p:spPr bwMode="auto">
          <a:xfrm>
            <a:off x="3573463"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4" name="矩形 19"/>
          <p:cNvSpPr>
            <a:spLocks noChangeArrowheads="1"/>
          </p:cNvSpPr>
          <p:nvPr/>
        </p:nvSpPr>
        <p:spPr bwMode="auto">
          <a:xfrm>
            <a:off x="4406900"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5" name="文本框 20"/>
          <p:cNvSpPr txBox="1">
            <a:spLocks noChangeArrowheads="1"/>
          </p:cNvSpPr>
          <p:nvPr/>
        </p:nvSpPr>
        <p:spPr bwMode="auto">
          <a:xfrm>
            <a:off x="3573463" y="2701925"/>
            <a:ext cx="1539240"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9600" b="1">
                <a:solidFill>
                  <a:schemeClr val="bg1"/>
                </a:solidFill>
                <a:latin typeface="Arial" panose="020B0604020202020204" pitchFamily="34" charset="0"/>
                <a:cs typeface="Arial" panose="020B0604020202020204" pitchFamily="34" charset="0"/>
              </a:rPr>
              <a:t>04</a:t>
            </a:r>
            <a:endParaRPr lang="en-US" altLang="zh-CN" sz="9600" b="1">
              <a:solidFill>
                <a:schemeClr val="bg1"/>
              </a:solidFill>
              <a:latin typeface="Arial" panose="020B0604020202020204" pitchFamily="34" charset="0"/>
              <a:cs typeface="Arial" panose="020B0604020202020204" pitchFamily="34" charset="0"/>
            </a:endParaRPr>
          </a:p>
        </p:txBody>
      </p:sp>
      <p:sp>
        <p:nvSpPr>
          <p:cNvPr id="32776" name="文本框 21"/>
          <p:cNvSpPr txBox="1">
            <a:spLocks noChangeArrowheads="1"/>
          </p:cNvSpPr>
          <p:nvPr/>
        </p:nvSpPr>
        <p:spPr bwMode="auto">
          <a:xfrm>
            <a:off x="5218430" y="2725738"/>
            <a:ext cx="490220" cy="1529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a:solidFill>
                  <a:srgbClr val="767171"/>
                </a:solidFill>
                <a:latin typeface="Arial" panose="020B0604020202020204" pitchFamily="34" charset="0"/>
                <a:cs typeface="Arial" panose="020B0604020202020204" pitchFamily="34" charset="0"/>
              </a:rPr>
              <a:t>PART </a:t>
            </a:r>
            <a:r>
              <a:rPr lang="en-US" sz="2000">
                <a:solidFill>
                  <a:srgbClr val="767171"/>
                </a:solidFill>
                <a:latin typeface="Arial" panose="020B0604020202020204" pitchFamily="34" charset="0"/>
                <a:cs typeface="Arial" panose="020B0604020202020204" pitchFamily="34" charset="0"/>
              </a:rPr>
              <a:t>FOUR</a:t>
            </a:r>
            <a:endParaRPr lang="en-US" sz="2000">
              <a:solidFill>
                <a:srgbClr val="767171"/>
              </a:solidFill>
              <a:latin typeface="Arial" panose="020B0604020202020204" pitchFamily="34" charset="0"/>
              <a:cs typeface="Arial" panose="020B0604020202020204" pitchFamily="34" charset="0"/>
            </a:endParaRPr>
          </a:p>
        </p:txBody>
      </p:sp>
      <p:sp>
        <p:nvSpPr>
          <p:cNvPr id="32777" name="文本框 22"/>
          <p:cNvSpPr txBox="1">
            <a:spLocks noChangeArrowheads="1"/>
          </p:cNvSpPr>
          <p:nvPr/>
        </p:nvSpPr>
        <p:spPr bwMode="auto">
          <a:xfrm>
            <a:off x="6014403" y="3071178"/>
            <a:ext cx="263144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4800" b="1">
                <a:solidFill>
                  <a:srgbClr val="767171"/>
                </a:solidFill>
                <a:latin typeface="Arial" panose="020B0604020202020204" pitchFamily="34" charset="0"/>
                <a:cs typeface="Arial" panose="020B0604020202020204" pitchFamily="34" charset="0"/>
              </a:rPr>
              <a:t>组员感想</a:t>
            </a:r>
            <a:endParaRPr lang="zh-CN" altLang="en-US" sz="4800" b="1">
              <a:solidFill>
                <a:srgbClr val="767171"/>
              </a:solidFill>
              <a:latin typeface="Arial" panose="020B0604020202020204" pitchFamily="34" charset="0"/>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6" name="图片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8" name="TextBox 13"/>
          <p:cNvSpPr txBox="1">
            <a:spLocks noChangeArrowheads="1"/>
          </p:cNvSpPr>
          <p:nvPr/>
        </p:nvSpPr>
        <p:spPr bwMode="auto">
          <a:xfrm>
            <a:off x="4351655" y="1843405"/>
            <a:ext cx="7738110" cy="1661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l" eaLnBrk="1" hangingPunct="1">
              <a:spcBef>
                <a:spcPct val="20000"/>
              </a:spcBef>
            </a:pPr>
            <a:r>
              <a:rPr lang="zh-CN" sz="1800">
                <a:solidFill>
                  <a:srgbClr val="445469"/>
                </a:solidFill>
                <a:latin typeface="Arial" panose="020B0604020202020204" pitchFamily="34" charset="0"/>
                <a:ea typeface="微软雅黑" panose="020B0503020204020204" pitchFamily="34" charset="-122"/>
                <a:sym typeface="Arial" panose="020B0604020202020204" pitchFamily="34" charset="0"/>
              </a:rPr>
              <a:t>本周的任务和上周有了区别，本周我是作为推进者的身份，负责任务的分配，有了上周的教训，本周我们在周五的时候开了一个例会确定了每个人的分工，然后开始有条不紊地开展工作。然而在我打算对第</a:t>
            </a:r>
            <a:r>
              <a:rPr lang="en-US" altLang="zh-CN" sz="1800">
                <a:solidFill>
                  <a:srgbClr val="445469"/>
                </a:solidFill>
                <a:latin typeface="Arial" panose="020B0604020202020204" pitchFamily="34" charset="0"/>
                <a:ea typeface="微软雅黑" panose="020B0503020204020204" pitchFamily="34" charset="-122"/>
                <a:sym typeface="Arial" panose="020B0604020202020204" pitchFamily="34" charset="0"/>
              </a:rPr>
              <a:t>3</a:t>
            </a:r>
            <a:r>
              <a:rPr lang="zh-CN" altLang="en-US" sz="1800">
                <a:solidFill>
                  <a:srgbClr val="445469"/>
                </a:solidFill>
                <a:latin typeface="Arial" panose="020B0604020202020204" pitchFamily="34" charset="0"/>
                <a:ea typeface="微软雅黑" panose="020B0503020204020204" pitchFamily="34" charset="-122"/>
                <a:sym typeface="Arial" panose="020B0604020202020204" pitchFamily="34" charset="0"/>
              </a:rPr>
              <a:t>和</a:t>
            </a:r>
            <a:r>
              <a:rPr lang="en-US" altLang="zh-CN" sz="1800">
                <a:solidFill>
                  <a:srgbClr val="445469"/>
                </a:solidFill>
                <a:latin typeface="Arial" panose="020B0604020202020204" pitchFamily="34" charset="0"/>
                <a:ea typeface="微软雅黑" panose="020B0503020204020204" pitchFamily="34" charset="-122"/>
                <a:sym typeface="Arial" panose="020B0604020202020204" pitchFamily="34" charset="0"/>
              </a:rPr>
              <a:t>6</a:t>
            </a:r>
            <a:r>
              <a:rPr lang="zh-CN" altLang="en-US" sz="1800">
                <a:solidFill>
                  <a:srgbClr val="445469"/>
                </a:solidFill>
                <a:latin typeface="Arial" panose="020B0604020202020204" pitchFamily="34" charset="0"/>
                <a:ea typeface="微软雅黑" panose="020B0503020204020204" pitchFamily="34" charset="-122"/>
                <a:sym typeface="Arial" panose="020B0604020202020204" pitchFamily="34" charset="0"/>
              </a:rPr>
              <a:t>章的翻译进行完善的时候发现已经有人将这份工作完成了，向这位有着崇高思想境界的同学表示感谢。于是我就完成了一些词条的完善和参考文献的添加。总体感觉这周比上周更加有效率，希望以后能继续保持。</a:t>
            </a:r>
            <a:endParaRPr lang="zh-CN" altLang="en-US" sz="180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38919" name="圆角矩形 7"/>
          <p:cNvSpPr>
            <a:spLocks noChangeArrowheads="1"/>
          </p:cNvSpPr>
          <p:nvPr/>
        </p:nvSpPr>
        <p:spPr bwMode="auto">
          <a:xfrm>
            <a:off x="1468755" y="4681855"/>
            <a:ext cx="2000250" cy="438150"/>
          </a:xfrm>
          <a:prstGeom prst="roundRect">
            <a:avLst>
              <a:gd name="adj" fmla="val 16667"/>
            </a:avLst>
          </a:prstGeom>
          <a:solidFill>
            <a:srgbClr val="DE447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eaLnBrk="1" hangingPunct="1"/>
            <a:endParaRPr lang="zh-CN" altLang="en-US">
              <a:solidFill>
                <a:srgbClr val="FFFFFF"/>
              </a:solidFill>
            </a:endParaRPr>
          </a:p>
        </p:txBody>
      </p:sp>
      <p:sp>
        <p:nvSpPr>
          <p:cNvPr id="38920" name="TextBox 13"/>
          <p:cNvSpPr txBox="1">
            <a:spLocks noChangeArrowheads="1"/>
          </p:cNvSpPr>
          <p:nvPr/>
        </p:nvSpPr>
        <p:spPr bwMode="auto">
          <a:xfrm>
            <a:off x="1300480" y="4778693"/>
            <a:ext cx="2336800"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rPr>
              <a:t>费家骏</a:t>
            </a:r>
            <a:endPar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8927" name="图片 1" descr="C:\Users\zhangyz16\Desktop\费家骏.jpg费家骏"/>
          <p:cNvPicPr>
            <a:picLocks noChangeAspect="1" noChangeArrowheads="1"/>
          </p:cNvPicPr>
          <p:nvPr/>
        </p:nvPicPr>
        <p:blipFill>
          <a:blip r:embed="rId2"/>
          <a:srcRect/>
          <a:stretch>
            <a:fillRect/>
          </a:stretch>
        </p:blipFill>
        <p:spPr bwMode="auto">
          <a:xfrm>
            <a:off x="720408" y="1670527"/>
            <a:ext cx="3316287" cy="2560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28" name="文本框 17"/>
          <p:cNvSpPr txBox="1">
            <a:spLocks noChangeArrowheads="1"/>
          </p:cNvSpPr>
          <p:nvPr/>
        </p:nvSpPr>
        <p:spPr bwMode="auto">
          <a:xfrm>
            <a:off x="1917700" y="539750"/>
            <a:ext cx="110236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组员感想</a:t>
            </a:r>
            <a:endParaRPr lang="zh-CN" altLang="en-US" b="1">
              <a:solidFill>
                <a:srgbClr val="767171"/>
              </a:solidFill>
              <a:latin typeface="Arial" panose="020B0604020202020204" pitchFamily="34" charset="0"/>
              <a:cs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5" name="图片 15" descr="C:\Users\zhangyz16\Desktop\675px-黄轩宇.jpg675px-黄轩宇"/>
          <p:cNvPicPr>
            <a:picLocks noChangeAspect="1" noChangeArrowheads="1"/>
          </p:cNvPicPr>
          <p:nvPr/>
        </p:nvPicPr>
        <p:blipFill>
          <a:blip r:embed="rId1"/>
          <a:srcRect/>
          <a:stretch>
            <a:fillRect/>
          </a:stretch>
        </p:blipFill>
        <p:spPr bwMode="auto">
          <a:xfrm>
            <a:off x="1487964" y="1477010"/>
            <a:ext cx="2129790" cy="284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6"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21" name="TextBox 13"/>
          <p:cNvSpPr txBox="1">
            <a:spLocks noChangeArrowheads="1"/>
          </p:cNvSpPr>
          <p:nvPr/>
        </p:nvSpPr>
        <p:spPr bwMode="auto">
          <a:xfrm>
            <a:off x="4346575" y="1537970"/>
            <a:ext cx="7493635" cy="2493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l" eaLnBrk="1" hangingPunct="1">
              <a:spcBef>
                <a:spcPct val="20000"/>
              </a:spcBef>
            </a:pPr>
            <a:r>
              <a:rPr lang="zh-CN" sz="1800">
                <a:solidFill>
                  <a:srgbClr val="445469"/>
                </a:solidFill>
                <a:latin typeface="Arial" panose="020B0604020202020204" pitchFamily="34" charset="0"/>
                <a:ea typeface="微软雅黑" panose="020B0503020204020204" pitchFamily="34" charset="-122"/>
                <a:sym typeface="Arial" panose="020B0604020202020204" pitchFamily="34" charset="0"/>
              </a:rPr>
              <a:t>通过上周分配任务的时候发生的问题（由于没有开会面对面的布置且弄清楚每个人的任务导致汇总统筹的时候出现了一些漏洞，反而浪费了很多的时间）这次我们组安排了每周开具体开会的时间，这周开始实施，这次由费家俊同学进行任务的推进和分配，我们三人根据自己的时间安排以及特点分配到了合理的任务，并且有了一致的共识，并且对任务的流程以及其他人的任务都有了了解，这样在遇到问题的时候，相互之间也可以很快的建立有效的帮助；所以相比于上周，我们这周的工作更加的有效率，更加符合正规出版流程得到要求与规范，之后的团队任务中我们将继续采用这种方式，并且不断改进。</a:t>
            </a:r>
            <a:endParaRPr lang="zh-CN" sz="180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38922" name="圆角矩形 10"/>
          <p:cNvSpPr>
            <a:spLocks noChangeArrowheads="1"/>
          </p:cNvSpPr>
          <p:nvPr/>
        </p:nvSpPr>
        <p:spPr bwMode="auto">
          <a:xfrm>
            <a:off x="1486853" y="4661535"/>
            <a:ext cx="2000250" cy="438150"/>
          </a:xfrm>
          <a:prstGeom prst="roundRect">
            <a:avLst>
              <a:gd name="adj" fmla="val 16667"/>
            </a:avLst>
          </a:prstGeom>
          <a:solidFill>
            <a:srgbClr val="51308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eaLnBrk="1" hangingPunct="1"/>
            <a:endParaRPr lang="zh-CN" altLang="en-US">
              <a:solidFill>
                <a:srgbClr val="FFFFFF"/>
              </a:solidFill>
            </a:endParaRPr>
          </a:p>
        </p:txBody>
      </p:sp>
      <p:sp>
        <p:nvSpPr>
          <p:cNvPr id="38923" name="TextBox 13"/>
          <p:cNvSpPr txBox="1">
            <a:spLocks noChangeArrowheads="1"/>
          </p:cNvSpPr>
          <p:nvPr/>
        </p:nvSpPr>
        <p:spPr bwMode="auto">
          <a:xfrm>
            <a:off x="1318578" y="4758373"/>
            <a:ext cx="2336800"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rPr>
              <a:t>黄轩宇</a:t>
            </a:r>
            <a:endPar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928" name="文本框 17"/>
          <p:cNvSpPr txBox="1">
            <a:spLocks noChangeArrowheads="1"/>
          </p:cNvSpPr>
          <p:nvPr/>
        </p:nvSpPr>
        <p:spPr bwMode="auto">
          <a:xfrm>
            <a:off x="1917700" y="539750"/>
            <a:ext cx="110236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组员感想</a:t>
            </a:r>
            <a:endParaRPr lang="zh-CN" altLang="en-US" b="1">
              <a:solidFill>
                <a:srgbClr val="767171"/>
              </a:solidFill>
              <a:latin typeface="Arial" panose="020B0604020202020204" pitchFamily="34" charset="0"/>
              <a:cs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图片 16" descr="C:\Users\zhangyz16\Desktop\725px-张煜洲啦啦啦.jpg725px-张煜洲啦啦啦"/>
          <p:cNvPicPr>
            <a:picLocks noChangeAspect="1" noChangeArrowheads="1"/>
          </p:cNvPicPr>
          <p:nvPr/>
        </p:nvPicPr>
        <p:blipFill>
          <a:blip r:embed="rId1"/>
          <a:srcRect/>
          <a:stretch>
            <a:fillRect/>
          </a:stretch>
        </p:blipFill>
        <p:spPr bwMode="auto">
          <a:xfrm>
            <a:off x="1417003" y="1508125"/>
            <a:ext cx="2287270" cy="284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6"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21" name="TextBox 13"/>
          <p:cNvSpPr txBox="1">
            <a:spLocks noChangeArrowheads="1"/>
          </p:cNvSpPr>
          <p:nvPr/>
        </p:nvSpPr>
        <p:spPr bwMode="auto">
          <a:xfrm>
            <a:off x="4295775" y="1894840"/>
            <a:ext cx="7689215" cy="1107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l" eaLnBrk="1" hangingPunct="1">
              <a:spcBef>
                <a:spcPct val="20000"/>
              </a:spcBef>
            </a:pPr>
            <a:r>
              <a:rPr lang="zh-CN" sz="1800">
                <a:solidFill>
                  <a:srgbClr val="445469"/>
                </a:solidFill>
                <a:latin typeface="Arial" panose="020B0604020202020204" pitchFamily="34" charset="0"/>
                <a:ea typeface="微软雅黑" panose="020B0503020204020204" pitchFamily="34" charset="-122"/>
                <a:sym typeface="Arial" panose="020B0604020202020204" pitchFamily="34" charset="0"/>
              </a:rPr>
              <a:t>这周我最主要的工作就是</a:t>
            </a:r>
            <a:r>
              <a:rPr lang="en-US" altLang="zh-CN" sz="1800">
                <a:solidFill>
                  <a:srgbClr val="445469"/>
                </a:solidFill>
                <a:latin typeface="Arial" panose="020B0604020202020204" pitchFamily="34" charset="0"/>
                <a:ea typeface="微软雅黑" panose="020B0503020204020204" pitchFamily="34" charset="-122"/>
                <a:sym typeface="Arial" panose="020B0604020202020204" pitchFamily="34" charset="0"/>
              </a:rPr>
              <a:t>ppt</a:t>
            </a:r>
            <a:r>
              <a:rPr lang="zh-CN" altLang="en-US" sz="1800">
                <a:solidFill>
                  <a:srgbClr val="445469"/>
                </a:solidFill>
                <a:latin typeface="Arial" panose="020B0604020202020204" pitchFamily="34" charset="0"/>
                <a:ea typeface="微软雅黑" panose="020B0503020204020204" pitchFamily="34" charset="-122"/>
                <a:sym typeface="Arial" panose="020B0604020202020204" pitchFamily="34" charset="0"/>
              </a:rPr>
              <a:t>的制作，由于我这项工作显然会在最后进行，与小组其他组员之间的合作沟通变得十分重要，我需要不断与他们进行沟通来确保他们的进度。好在这周已经早早开了筹备会，确定了具体分工，大家的进度我也有了一个清晰的了解，三方合作十分顺畅，感觉很开心。</a:t>
            </a:r>
            <a:endParaRPr lang="zh-CN" altLang="en-US" sz="180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38925" name="圆角矩形 13"/>
          <p:cNvSpPr>
            <a:spLocks noChangeArrowheads="1"/>
          </p:cNvSpPr>
          <p:nvPr/>
        </p:nvSpPr>
        <p:spPr bwMode="auto">
          <a:xfrm>
            <a:off x="1528763" y="4692650"/>
            <a:ext cx="2000250" cy="438150"/>
          </a:xfrm>
          <a:prstGeom prst="roundRect">
            <a:avLst>
              <a:gd name="adj" fmla="val 16667"/>
            </a:avLst>
          </a:prstGeom>
          <a:solidFill>
            <a:srgbClr val="DE4477"/>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eaLnBrk="1" hangingPunct="1"/>
            <a:endParaRPr lang="zh-CN" altLang="en-US">
              <a:solidFill>
                <a:srgbClr val="FFFFFF"/>
              </a:solidFill>
            </a:endParaRPr>
          </a:p>
        </p:txBody>
      </p:sp>
      <p:sp>
        <p:nvSpPr>
          <p:cNvPr id="38926" name="TextBox 13"/>
          <p:cNvSpPr txBox="1">
            <a:spLocks noChangeArrowheads="1"/>
          </p:cNvSpPr>
          <p:nvPr/>
        </p:nvSpPr>
        <p:spPr bwMode="auto">
          <a:xfrm>
            <a:off x="1360488" y="4789488"/>
            <a:ext cx="2338387"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rPr>
              <a:t>张煜洲</a:t>
            </a:r>
            <a:endPar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928" name="文本框 17"/>
          <p:cNvSpPr txBox="1">
            <a:spLocks noChangeArrowheads="1"/>
          </p:cNvSpPr>
          <p:nvPr/>
        </p:nvSpPr>
        <p:spPr bwMode="auto">
          <a:xfrm>
            <a:off x="1917700" y="539750"/>
            <a:ext cx="110236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组员感想</a:t>
            </a:r>
            <a:endParaRPr lang="zh-CN" altLang="en-US" b="1">
              <a:solidFill>
                <a:srgbClr val="767171"/>
              </a:solidFill>
              <a:latin typeface="Arial" panose="020B0604020202020204" pitchFamily="34" charset="0"/>
              <a:cs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图片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32" name="TextBox 13"/>
          <p:cNvSpPr txBox="1">
            <a:spLocks noChangeArrowheads="1"/>
          </p:cNvSpPr>
          <p:nvPr/>
        </p:nvSpPr>
        <p:spPr bwMode="auto">
          <a:xfrm>
            <a:off x="2911158" y="2690178"/>
            <a:ext cx="1614487" cy="1477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rPr>
              <a:t>经过讨论，我们组确定了分工以及将作为关键词条出现的词条，还基本拟定了逻辑模型</a:t>
            </a:r>
            <a:endPar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834" name="TextBox 13"/>
          <p:cNvSpPr txBox="1">
            <a:spLocks noChangeArrowheads="1"/>
          </p:cNvSpPr>
          <p:nvPr/>
        </p:nvSpPr>
        <p:spPr bwMode="auto">
          <a:xfrm>
            <a:off x="5078413" y="3029903"/>
            <a:ext cx="1614487"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rPr>
              <a:t>在由费家骏翻译的过程中没有什么问题</a:t>
            </a:r>
            <a:endPar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836" name="TextBox 13"/>
          <p:cNvSpPr txBox="1">
            <a:spLocks noChangeArrowheads="1"/>
          </p:cNvSpPr>
          <p:nvPr/>
        </p:nvSpPr>
        <p:spPr bwMode="auto">
          <a:xfrm>
            <a:off x="7246938" y="2519998"/>
            <a:ext cx="1614487" cy="172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rPr>
              <a:t>但是由两人共同创建词条时，黄轩宇同学链接到</a:t>
            </a:r>
            <a:r>
              <a:rPr lang="en-US" altLang="zh-CN" sz="1600" b="1">
                <a:solidFill>
                  <a:schemeClr val="bg1"/>
                </a:solidFill>
                <a:latin typeface="Arial" panose="020B0604020202020204" pitchFamily="34" charset="0"/>
                <a:ea typeface="微软雅黑" panose="020B0503020204020204" pitchFamily="34" charset="-122"/>
                <a:sym typeface="Arial" panose="020B0604020202020204" pitchFamily="34" charset="0"/>
              </a:rPr>
              <a:t>wiki</a:t>
            </a:r>
            <a:r>
              <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rPr>
              <a:t>百科时输入的是中文，经过研究，我们解决了这个小问题</a:t>
            </a:r>
            <a:endParaRPr lang="zh-CN" altLang="en-US" sz="1600"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840" name="文本框 24"/>
          <p:cNvSpPr txBox="1">
            <a:spLocks noChangeArrowheads="1"/>
          </p:cNvSpPr>
          <p:nvPr/>
        </p:nvSpPr>
        <p:spPr bwMode="auto">
          <a:xfrm>
            <a:off x="1917700" y="539750"/>
            <a:ext cx="64262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讨论</a:t>
            </a:r>
            <a:endParaRPr lang="zh-CN" altLang="en-US" b="1">
              <a:solidFill>
                <a:srgbClr val="767171"/>
              </a:solidFill>
              <a:latin typeface="Arial" panose="020B0604020202020204" pitchFamily="34" charset="0"/>
              <a:cs typeface="Arial" panose="020B0604020202020204" pitchFamily="34" charset="0"/>
            </a:endParaRPr>
          </a:p>
        </p:txBody>
      </p:sp>
      <p:pic>
        <p:nvPicPr>
          <p:cNvPr id="13314" name="图片 3"/>
          <p:cNvPicPr>
            <a:picLocks noChangeAspect="1" noChangeArrowheads="1"/>
          </p:cNvPicPr>
          <p:nvPr/>
        </p:nvPicPr>
        <p:blipFill>
          <a:blip r:embed="rId2" cstate="print">
            <a:extLst>
              <a:ext uri="{28A0092B-C50C-407E-A947-70E740481C1C}">
                <a14:useLocalDpi xmlns:a14="http://schemas.microsoft.com/office/drawing/2010/main" val="0"/>
              </a:ext>
            </a:extLst>
          </a:blip>
          <a:srcRect t="28931"/>
          <a:stretch>
            <a:fillRect/>
          </a:stretch>
        </p:blipFill>
        <p:spPr bwMode="auto">
          <a:xfrm>
            <a:off x="0" y="10160"/>
            <a:ext cx="12192000" cy="3779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文本框 4"/>
          <p:cNvSpPr txBox="1">
            <a:spLocks noChangeArrowheads="1"/>
          </p:cNvSpPr>
          <p:nvPr/>
        </p:nvSpPr>
        <p:spPr bwMode="auto">
          <a:xfrm>
            <a:off x="2381250" y="3555365"/>
            <a:ext cx="7009130" cy="2799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8800" dirty="0" smtClean="0">
                <a:solidFill>
                  <a:srgbClr val="2BA854"/>
                </a:solidFill>
                <a:latin typeface="Impact" panose="020B0806030902050204" pitchFamily="34" charset="0"/>
              </a:rPr>
              <a:t>THANKS FOR </a:t>
            </a:r>
            <a:endParaRPr lang="en-US" altLang="zh-CN" sz="8800" dirty="0" smtClean="0">
              <a:solidFill>
                <a:srgbClr val="2BA854"/>
              </a:solidFill>
              <a:latin typeface="Impact" panose="020B0806030902050204" pitchFamily="34" charset="0"/>
            </a:endParaRPr>
          </a:p>
          <a:p>
            <a:pPr algn="ctr" eaLnBrk="1" hangingPunct="1"/>
            <a:r>
              <a:rPr lang="en-US" altLang="zh-CN" sz="8800" dirty="0" smtClean="0">
                <a:solidFill>
                  <a:srgbClr val="2BA854"/>
                </a:solidFill>
                <a:latin typeface="Impact" panose="020B0806030902050204" pitchFamily="34" charset="0"/>
              </a:rPr>
              <a:t>WATCHING</a:t>
            </a:r>
            <a:endParaRPr lang="en-US" altLang="zh-CN" sz="8800" dirty="0" smtClean="0">
              <a:solidFill>
                <a:srgbClr val="2BA854"/>
              </a:solidFill>
              <a:latin typeface="Impact" panose="020B080603090205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图片 3"/>
          <p:cNvPicPr>
            <a:picLocks noChangeAspect="1" noChangeArrowheads="1"/>
          </p:cNvPicPr>
          <p:nvPr/>
        </p:nvPicPr>
        <p:blipFill>
          <a:blip r:embed="rId1">
            <a:extLst>
              <a:ext uri="{28A0092B-C50C-407E-A947-70E740481C1C}">
                <a14:useLocalDpi xmlns:a14="http://schemas.microsoft.com/office/drawing/2010/main" val="0"/>
              </a:ext>
            </a:extLst>
          </a:blip>
          <a:srcRect l="28931"/>
          <a:stretch>
            <a:fillRect/>
          </a:stretch>
        </p:blipFill>
        <p:spPr bwMode="auto">
          <a:xfrm>
            <a:off x="0" y="0"/>
            <a:ext cx="212725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39" name="文本框 4"/>
          <p:cNvSpPr txBox="1">
            <a:spLocks noChangeArrowheads="1"/>
          </p:cNvSpPr>
          <p:nvPr/>
        </p:nvSpPr>
        <p:spPr bwMode="auto">
          <a:xfrm>
            <a:off x="4410075" y="1504950"/>
            <a:ext cx="696913" cy="647700"/>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600" b="1">
                <a:solidFill>
                  <a:schemeClr val="bg1"/>
                </a:solidFill>
                <a:latin typeface="Arial" panose="020B0604020202020204" pitchFamily="34" charset="0"/>
                <a:cs typeface="Arial" panose="020B0604020202020204" pitchFamily="34" charset="0"/>
              </a:rPr>
              <a:t>01</a:t>
            </a:r>
            <a:endParaRPr lang="zh-CN" altLang="en-US" sz="3600" b="1">
              <a:solidFill>
                <a:schemeClr val="bg1"/>
              </a:solidFill>
              <a:latin typeface="Arial" panose="020B0604020202020204" pitchFamily="34" charset="0"/>
              <a:cs typeface="Arial" panose="020B0604020202020204" pitchFamily="34" charset="0"/>
            </a:endParaRPr>
          </a:p>
        </p:txBody>
      </p:sp>
      <p:sp>
        <p:nvSpPr>
          <p:cNvPr id="14340" name="文本框 6"/>
          <p:cNvSpPr txBox="1">
            <a:spLocks noChangeArrowheads="1"/>
          </p:cNvSpPr>
          <p:nvPr/>
        </p:nvSpPr>
        <p:spPr bwMode="auto">
          <a:xfrm>
            <a:off x="4410075" y="2613025"/>
            <a:ext cx="696913" cy="647700"/>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600" b="1">
                <a:solidFill>
                  <a:schemeClr val="bg1"/>
                </a:solidFill>
                <a:latin typeface="Arial" panose="020B0604020202020204" pitchFamily="34" charset="0"/>
                <a:cs typeface="Arial" panose="020B0604020202020204" pitchFamily="34" charset="0"/>
              </a:rPr>
              <a:t>02</a:t>
            </a:r>
            <a:endParaRPr lang="zh-CN" altLang="en-US" sz="3600" b="1">
              <a:solidFill>
                <a:schemeClr val="bg1"/>
              </a:solidFill>
              <a:latin typeface="Arial" panose="020B0604020202020204" pitchFamily="34" charset="0"/>
              <a:cs typeface="Arial" panose="020B0604020202020204" pitchFamily="34" charset="0"/>
            </a:endParaRPr>
          </a:p>
        </p:txBody>
      </p:sp>
      <p:sp>
        <p:nvSpPr>
          <p:cNvPr id="14341" name="文本框 7"/>
          <p:cNvSpPr txBox="1">
            <a:spLocks noChangeArrowheads="1"/>
          </p:cNvSpPr>
          <p:nvPr/>
        </p:nvSpPr>
        <p:spPr bwMode="auto">
          <a:xfrm>
            <a:off x="4410075" y="3721100"/>
            <a:ext cx="696913" cy="646113"/>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600" b="1">
                <a:solidFill>
                  <a:schemeClr val="bg1"/>
                </a:solidFill>
                <a:latin typeface="Arial" panose="020B0604020202020204" pitchFamily="34" charset="0"/>
                <a:cs typeface="Arial" panose="020B0604020202020204" pitchFamily="34" charset="0"/>
              </a:rPr>
              <a:t>03</a:t>
            </a:r>
            <a:endParaRPr lang="zh-CN" altLang="en-US" sz="3600" b="1">
              <a:solidFill>
                <a:schemeClr val="bg1"/>
              </a:solidFill>
              <a:latin typeface="Arial" panose="020B0604020202020204" pitchFamily="34" charset="0"/>
              <a:cs typeface="Arial" panose="020B0604020202020204" pitchFamily="34" charset="0"/>
            </a:endParaRPr>
          </a:p>
        </p:txBody>
      </p:sp>
      <p:sp>
        <p:nvSpPr>
          <p:cNvPr id="14343" name="文本框 9"/>
          <p:cNvSpPr txBox="1">
            <a:spLocks noChangeArrowheads="1"/>
          </p:cNvSpPr>
          <p:nvPr/>
        </p:nvSpPr>
        <p:spPr bwMode="auto">
          <a:xfrm>
            <a:off x="5408613" y="1598613"/>
            <a:ext cx="20193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2BA854"/>
                </a:solidFill>
                <a:latin typeface="Arial" panose="020B0604020202020204" pitchFamily="34" charset="0"/>
                <a:cs typeface="Arial" panose="020B0604020202020204" pitchFamily="34" charset="0"/>
              </a:rPr>
              <a:t>本周工作展示</a:t>
            </a:r>
            <a:endParaRPr lang="zh-CN" altLang="en-US" sz="2400" b="1">
              <a:solidFill>
                <a:srgbClr val="2BA854"/>
              </a:solidFill>
              <a:latin typeface="Arial" panose="020B0604020202020204" pitchFamily="34" charset="0"/>
              <a:cs typeface="Arial" panose="020B0604020202020204" pitchFamily="34" charset="0"/>
            </a:endParaRPr>
          </a:p>
        </p:txBody>
      </p:sp>
      <p:sp>
        <p:nvSpPr>
          <p:cNvPr id="14344" name="文本框 10"/>
          <p:cNvSpPr txBox="1">
            <a:spLocks noChangeArrowheads="1"/>
          </p:cNvSpPr>
          <p:nvPr/>
        </p:nvSpPr>
        <p:spPr bwMode="auto">
          <a:xfrm>
            <a:off x="5408613" y="2706688"/>
            <a:ext cx="140716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513087"/>
                </a:solidFill>
                <a:latin typeface="Arial" panose="020B0604020202020204" pitchFamily="34" charset="0"/>
                <a:cs typeface="Arial" panose="020B0604020202020204" pitchFamily="34" charset="0"/>
              </a:rPr>
              <a:t>逻辑模型</a:t>
            </a:r>
            <a:endParaRPr lang="zh-CN" altLang="en-US" sz="2400" b="1">
              <a:solidFill>
                <a:srgbClr val="513087"/>
              </a:solidFill>
              <a:latin typeface="Arial" panose="020B0604020202020204" pitchFamily="34" charset="0"/>
              <a:cs typeface="Arial" panose="020B0604020202020204" pitchFamily="34" charset="0"/>
            </a:endParaRPr>
          </a:p>
        </p:txBody>
      </p:sp>
      <p:sp>
        <p:nvSpPr>
          <p:cNvPr id="14345" name="文本框 11"/>
          <p:cNvSpPr txBox="1">
            <a:spLocks noChangeArrowheads="1"/>
          </p:cNvSpPr>
          <p:nvPr/>
        </p:nvSpPr>
        <p:spPr bwMode="auto">
          <a:xfrm>
            <a:off x="5408613" y="3813175"/>
            <a:ext cx="232537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DE4477"/>
                </a:solidFill>
                <a:latin typeface="Arial" panose="020B0604020202020204" pitchFamily="34" charset="0"/>
                <a:cs typeface="Arial" panose="020B0604020202020204" pitchFamily="34" charset="0"/>
              </a:rPr>
              <a:t>修改过程及讨论</a:t>
            </a:r>
            <a:endParaRPr lang="zh-CN" altLang="en-US" sz="2400" b="1">
              <a:solidFill>
                <a:srgbClr val="DE4477"/>
              </a:solidFill>
              <a:latin typeface="Arial" panose="020B0604020202020204" pitchFamily="34" charset="0"/>
              <a:cs typeface="Arial" panose="020B0604020202020204" pitchFamily="34" charset="0"/>
            </a:endParaRPr>
          </a:p>
        </p:txBody>
      </p:sp>
      <p:cxnSp>
        <p:nvCxnSpPr>
          <p:cNvPr id="14347" name="直接连接符 14"/>
          <p:cNvCxnSpPr>
            <a:cxnSpLocks noChangeShapeType="1"/>
          </p:cNvCxnSpPr>
          <p:nvPr/>
        </p:nvCxnSpPr>
        <p:spPr bwMode="auto">
          <a:xfrm>
            <a:off x="5297488" y="1600200"/>
            <a:ext cx="0" cy="457200"/>
          </a:xfrm>
          <a:prstGeom prst="line">
            <a:avLst/>
          </a:prstGeom>
          <a:noFill/>
          <a:ln w="6350">
            <a:solidFill>
              <a:srgbClr val="2BA854"/>
            </a:solidFill>
            <a:round/>
          </a:ln>
          <a:extLst>
            <a:ext uri="{909E8E84-426E-40DD-AFC4-6F175D3DCCD1}">
              <a14:hiddenFill xmlns:a14="http://schemas.microsoft.com/office/drawing/2010/main">
                <a:noFill/>
              </a14:hiddenFill>
            </a:ext>
          </a:extLst>
        </p:spPr>
      </p:cxnSp>
      <p:cxnSp>
        <p:nvCxnSpPr>
          <p:cNvPr id="14348" name="直接连接符 15"/>
          <p:cNvCxnSpPr>
            <a:cxnSpLocks noChangeShapeType="1"/>
          </p:cNvCxnSpPr>
          <p:nvPr/>
        </p:nvCxnSpPr>
        <p:spPr bwMode="auto">
          <a:xfrm>
            <a:off x="5316538" y="2705100"/>
            <a:ext cx="0" cy="457200"/>
          </a:xfrm>
          <a:prstGeom prst="line">
            <a:avLst/>
          </a:prstGeom>
          <a:noFill/>
          <a:ln w="6350">
            <a:solidFill>
              <a:srgbClr val="513087"/>
            </a:solidFill>
            <a:round/>
          </a:ln>
          <a:extLst>
            <a:ext uri="{909E8E84-426E-40DD-AFC4-6F175D3DCCD1}">
              <a14:hiddenFill xmlns:a14="http://schemas.microsoft.com/office/drawing/2010/main">
                <a:noFill/>
              </a14:hiddenFill>
            </a:ext>
          </a:extLst>
        </p:spPr>
      </p:cxnSp>
      <p:cxnSp>
        <p:nvCxnSpPr>
          <p:cNvPr id="14349" name="直接连接符 16"/>
          <p:cNvCxnSpPr>
            <a:cxnSpLocks noChangeShapeType="1"/>
          </p:cNvCxnSpPr>
          <p:nvPr/>
        </p:nvCxnSpPr>
        <p:spPr bwMode="auto">
          <a:xfrm>
            <a:off x="5316538" y="3817938"/>
            <a:ext cx="0" cy="457200"/>
          </a:xfrm>
          <a:prstGeom prst="line">
            <a:avLst/>
          </a:prstGeom>
          <a:noFill/>
          <a:ln w="6350">
            <a:solidFill>
              <a:srgbClr val="DE4477"/>
            </a:solidFill>
            <a:round/>
          </a:ln>
          <a:extLst>
            <a:ext uri="{909E8E84-426E-40DD-AFC4-6F175D3DCCD1}">
              <a14:hiddenFill xmlns:a14="http://schemas.microsoft.com/office/drawing/2010/main">
                <a:noFill/>
              </a14:hiddenFill>
            </a:ext>
          </a:extLst>
        </p:spPr>
      </p:cxnSp>
      <p:cxnSp>
        <p:nvCxnSpPr>
          <p:cNvPr id="14351" name="直接连接符 23"/>
          <p:cNvCxnSpPr>
            <a:cxnSpLocks noChangeShapeType="1"/>
          </p:cNvCxnSpPr>
          <p:nvPr/>
        </p:nvCxnSpPr>
        <p:spPr bwMode="auto">
          <a:xfrm>
            <a:off x="5240338" y="1600200"/>
            <a:ext cx="0" cy="457200"/>
          </a:xfrm>
          <a:prstGeom prst="line">
            <a:avLst/>
          </a:prstGeom>
          <a:noFill/>
          <a:ln w="28575">
            <a:solidFill>
              <a:srgbClr val="2BA854"/>
            </a:solidFill>
            <a:round/>
          </a:ln>
          <a:extLst>
            <a:ext uri="{909E8E84-426E-40DD-AFC4-6F175D3DCCD1}">
              <a14:hiddenFill xmlns:a14="http://schemas.microsoft.com/office/drawing/2010/main">
                <a:noFill/>
              </a14:hiddenFill>
            </a:ext>
          </a:extLst>
        </p:spPr>
      </p:cxnSp>
      <p:cxnSp>
        <p:nvCxnSpPr>
          <p:cNvPr id="14352" name="直接连接符 24"/>
          <p:cNvCxnSpPr>
            <a:cxnSpLocks noChangeShapeType="1"/>
          </p:cNvCxnSpPr>
          <p:nvPr/>
        </p:nvCxnSpPr>
        <p:spPr bwMode="auto">
          <a:xfrm>
            <a:off x="5259388" y="2705100"/>
            <a:ext cx="0" cy="457200"/>
          </a:xfrm>
          <a:prstGeom prst="line">
            <a:avLst/>
          </a:prstGeom>
          <a:noFill/>
          <a:ln w="28575">
            <a:solidFill>
              <a:srgbClr val="513087"/>
            </a:solidFill>
            <a:round/>
          </a:ln>
          <a:extLst>
            <a:ext uri="{909E8E84-426E-40DD-AFC4-6F175D3DCCD1}">
              <a14:hiddenFill xmlns:a14="http://schemas.microsoft.com/office/drawing/2010/main">
                <a:noFill/>
              </a14:hiddenFill>
            </a:ext>
          </a:extLst>
        </p:spPr>
      </p:cxnSp>
      <p:cxnSp>
        <p:nvCxnSpPr>
          <p:cNvPr id="14353" name="直接连接符 25"/>
          <p:cNvCxnSpPr>
            <a:cxnSpLocks noChangeShapeType="1"/>
          </p:cNvCxnSpPr>
          <p:nvPr/>
        </p:nvCxnSpPr>
        <p:spPr bwMode="auto">
          <a:xfrm>
            <a:off x="5259388" y="3817938"/>
            <a:ext cx="0" cy="457200"/>
          </a:xfrm>
          <a:prstGeom prst="line">
            <a:avLst/>
          </a:prstGeom>
          <a:noFill/>
          <a:ln w="28575">
            <a:solidFill>
              <a:srgbClr val="DE4477"/>
            </a:solidFill>
            <a:round/>
          </a:ln>
          <a:extLst>
            <a:ext uri="{909E8E84-426E-40DD-AFC4-6F175D3DCCD1}">
              <a14:hiddenFill xmlns:a14="http://schemas.microsoft.com/office/drawing/2010/main">
                <a:noFill/>
              </a14:hiddenFill>
            </a:ext>
          </a:extLst>
        </p:spPr>
      </p:cxnSp>
      <p:sp>
        <p:nvSpPr>
          <p:cNvPr id="2" name="文本框 7"/>
          <p:cNvSpPr txBox="1">
            <a:spLocks noChangeArrowheads="1"/>
          </p:cNvSpPr>
          <p:nvPr/>
        </p:nvSpPr>
        <p:spPr bwMode="auto">
          <a:xfrm>
            <a:off x="4410075" y="4828540"/>
            <a:ext cx="690880" cy="64516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600" b="1">
                <a:solidFill>
                  <a:schemeClr val="bg1"/>
                </a:solidFill>
                <a:latin typeface="Arial" panose="020B0604020202020204" pitchFamily="34" charset="0"/>
                <a:cs typeface="Arial" panose="020B0604020202020204" pitchFamily="34" charset="0"/>
              </a:rPr>
              <a:t>04</a:t>
            </a:r>
            <a:endParaRPr lang="en-US" altLang="zh-CN" sz="3600" b="1">
              <a:solidFill>
                <a:schemeClr val="bg1"/>
              </a:solidFill>
              <a:latin typeface="Arial" panose="020B0604020202020204" pitchFamily="34" charset="0"/>
              <a:cs typeface="Arial" panose="020B0604020202020204" pitchFamily="34" charset="0"/>
            </a:endParaRPr>
          </a:p>
        </p:txBody>
      </p:sp>
      <p:sp>
        <p:nvSpPr>
          <p:cNvPr id="3" name="文本框 11"/>
          <p:cNvSpPr txBox="1">
            <a:spLocks noChangeArrowheads="1"/>
          </p:cNvSpPr>
          <p:nvPr/>
        </p:nvSpPr>
        <p:spPr bwMode="auto">
          <a:xfrm>
            <a:off x="5408613" y="4920615"/>
            <a:ext cx="140716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chemeClr val="accent1"/>
                </a:solidFill>
                <a:latin typeface="Arial" panose="020B0604020202020204" pitchFamily="34" charset="0"/>
                <a:cs typeface="Arial" panose="020B0604020202020204" pitchFamily="34" charset="0"/>
              </a:rPr>
              <a:t>组员感想</a:t>
            </a:r>
            <a:endParaRPr lang="zh-CN" altLang="en-US" sz="2400" b="1">
              <a:solidFill>
                <a:schemeClr val="accent1"/>
              </a:solidFill>
              <a:latin typeface="Arial" panose="020B0604020202020204" pitchFamily="34" charset="0"/>
              <a:cs typeface="Arial" panose="020B0604020202020204" pitchFamily="34" charset="0"/>
            </a:endParaRPr>
          </a:p>
        </p:txBody>
      </p:sp>
      <p:cxnSp>
        <p:nvCxnSpPr>
          <p:cNvPr id="4" name="直接连接符 16"/>
          <p:cNvCxnSpPr>
            <a:cxnSpLocks noChangeShapeType="1"/>
          </p:cNvCxnSpPr>
          <p:nvPr/>
        </p:nvCxnSpPr>
        <p:spPr bwMode="auto">
          <a:xfrm>
            <a:off x="5316538" y="4925378"/>
            <a:ext cx="0" cy="457200"/>
          </a:xfrm>
          <a:prstGeom prst="line">
            <a:avLst/>
          </a:prstGeom>
          <a:noFill/>
          <a:ln w="6350">
            <a:solidFill>
              <a:schemeClr val="accent1"/>
            </a:solidFill>
            <a:round/>
          </a:ln>
          <a:extLst>
            <a:ext uri="{909E8E84-426E-40DD-AFC4-6F175D3DCCD1}">
              <a14:hiddenFill xmlns:a14="http://schemas.microsoft.com/office/drawing/2010/main">
                <a:noFill/>
              </a14:hiddenFill>
            </a:ext>
          </a:extLst>
        </p:spPr>
      </p:cxnSp>
      <p:cxnSp>
        <p:nvCxnSpPr>
          <p:cNvPr id="5" name="直接连接符 25"/>
          <p:cNvCxnSpPr>
            <a:cxnSpLocks noChangeShapeType="1"/>
          </p:cNvCxnSpPr>
          <p:nvPr/>
        </p:nvCxnSpPr>
        <p:spPr bwMode="auto">
          <a:xfrm>
            <a:off x="5259388" y="4925378"/>
            <a:ext cx="0" cy="457200"/>
          </a:xfrm>
          <a:prstGeom prst="line">
            <a:avLst/>
          </a:prstGeom>
          <a:noFill/>
          <a:ln w="28575">
            <a:solidFill>
              <a:schemeClr val="accent1"/>
            </a:solidFill>
            <a:round/>
          </a:ln>
          <a:extLst>
            <a:ext uri="{909E8E84-426E-40DD-AFC4-6F175D3DCCD1}">
              <a14:hiddenFill xmlns:a14="http://schemas.microsoft.com/office/drawing/2010/main">
                <a:noFill/>
              </a14:hiddenFill>
            </a:ext>
          </a:extLst>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图片 3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矩形 16"/>
          <p:cNvSpPr>
            <a:spLocks noChangeArrowheads="1"/>
          </p:cNvSpPr>
          <p:nvPr/>
        </p:nvSpPr>
        <p:spPr bwMode="auto">
          <a:xfrm>
            <a:off x="3594100"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15364" name="矩形 17"/>
          <p:cNvSpPr>
            <a:spLocks noChangeArrowheads="1"/>
          </p:cNvSpPr>
          <p:nvPr/>
        </p:nvSpPr>
        <p:spPr bwMode="auto">
          <a:xfrm>
            <a:off x="4406900"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15365" name="矩形 18"/>
          <p:cNvSpPr>
            <a:spLocks noChangeArrowheads="1"/>
          </p:cNvSpPr>
          <p:nvPr/>
        </p:nvSpPr>
        <p:spPr bwMode="auto">
          <a:xfrm>
            <a:off x="3573463"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15366" name="矩形 19"/>
          <p:cNvSpPr>
            <a:spLocks noChangeArrowheads="1"/>
          </p:cNvSpPr>
          <p:nvPr/>
        </p:nvSpPr>
        <p:spPr bwMode="auto">
          <a:xfrm>
            <a:off x="4406900"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15367" name="文本框 20"/>
          <p:cNvSpPr txBox="1">
            <a:spLocks noChangeArrowheads="1"/>
          </p:cNvSpPr>
          <p:nvPr/>
        </p:nvSpPr>
        <p:spPr bwMode="auto">
          <a:xfrm>
            <a:off x="3573463" y="2701925"/>
            <a:ext cx="155257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9600" b="1">
                <a:solidFill>
                  <a:schemeClr val="bg1"/>
                </a:solidFill>
                <a:latin typeface="Arial" panose="020B0604020202020204" pitchFamily="34" charset="0"/>
                <a:cs typeface="Arial" panose="020B0604020202020204" pitchFamily="34" charset="0"/>
              </a:rPr>
              <a:t>01</a:t>
            </a:r>
            <a:endParaRPr lang="zh-CN" altLang="en-US" sz="9600" b="1">
              <a:solidFill>
                <a:schemeClr val="bg1"/>
              </a:solidFill>
              <a:latin typeface="Arial" panose="020B0604020202020204" pitchFamily="34" charset="0"/>
              <a:cs typeface="Arial" panose="020B0604020202020204" pitchFamily="34" charset="0"/>
            </a:endParaRPr>
          </a:p>
        </p:txBody>
      </p:sp>
      <p:sp>
        <p:nvSpPr>
          <p:cNvPr id="15368" name="文本框 21"/>
          <p:cNvSpPr txBox="1">
            <a:spLocks noChangeArrowheads="1"/>
          </p:cNvSpPr>
          <p:nvPr/>
        </p:nvSpPr>
        <p:spPr bwMode="auto">
          <a:xfrm>
            <a:off x="5241925" y="2819400"/>
            <a:ext cx="492125" cy="1376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a:solidFill>
                  <a:srgbClr val="767171"/>
                </a:solidFill>
                <a:latin typeface="Arial" panose="020B0604020202020204" pitchFamily="34" charset="0"/>
                <a:cs typeface="Arial" panose="020B0604020202020204" pitchFamily="34" charset="0"/>
              </a:rPr>
              <a:t>PART ONE</a:t>
            </a:r>
            <a:endParaRPr lang="zh-CN" altLang="en-US" sz="2000">
              <a:solidFill>
                <a:srgbClr val="767171"/>
              </a:solidFill>
              <a:latin typeface="Arial" panose="020B0604020202020204" pitchFamily="34" charset="0"/>
              <a:cs typeface="Arial" panose="020B0604020202020204" pitchFamily="34" charset="0"/>
            </a:endParaRPr>
          </a:p>
        </p:txBody>
      </p:sp>
      <p:sp>
        <p:nvSpPr>
          <p:cNvPr id="15369" name="文本框 22"/>
          <p:cNvSpPr txBox="1">
            <a:spLocks noChangeArrowheads="1"/>
          </p:cNvSpPr>
          <p:nvPr/>
        </p:nvSpPr>
        <p:spPr bwMode="auto">
          <a:xfrm>
            <a:off x="6031548" y="3070543"/>
            <a:ext cx="385572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4800" b="1">
                <a:solidFill>
                  <a:srgbClr val="767171"/>
                </a:solidFill>
                <a:latin typeface="Arial" panose="020B0604020202020204" pitchFamily="34" charset="0"/>
                <a:cs typeface="Arial" panose="020B0604020202020204" pitchFamily="34" charset="0"/>
              </a:rPr>
              <a:t>本周工作展示</a:t>
            </a:r>
            <a:endParaRPr lang="zh-CN" altLang="en-US" sz="4800" b="1">
              <a:solidFill>
                <a:srgbClr val="767171"/>
              </a:solidFill>
              <a:latin typeface="Arial" panose="020B0604020202020204" pitchFamily="34" charset="0"/>
              <a:cs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9" name="图片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54" name="组合 2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3975100"/>
            <a:ext cx="32385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59" name="文本框 38"/>
          <p:cNvSpPr txBox="1">
            <a:spLocks noChangeArrowheads="1"/>
          </p:cNvSpPr>
          <p:nvPr/>
        </p:nvSpPr>
        <p:spPr bwMode="auto">
          <a:xfrm>
            <a:off x="1917700" y="539750"/>
            <a:ext cx="294132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本周工作展示之合弄制宪章</a:t>
            </a:r>
            <a:endParaRPr lang="zh-CN" altLang="en-US" b="1">
              <a:solidFill>
                <a:srgbClr val="767171"/>
              </a:solidFill>
              <a:latin typeface="Arial" panose="020B0604020202020204" pitchFamily="34" charset="0"/>
              <a:cs typeface="Arial" panose="020B0604020202020204" pitchFamily="34" charset="0"/>
            </a:endParaRPr>
          </a:p>
        </p:txBody>
      </p:sp>
      <p:pic>
        <p:nvPicPr>
          <p:cNvPr id="4" name="图片 3"/>
          <p:cNvPicPr>
            <a:picLocks noChangeAspect="1"/>
          </p:cNvPicPr>
          <p:nvPr/>
        </p:nvPicPr>
        <p:blipFill>
          <a:blip r:embed="rId3"/>
          <a:stretch>
            <a:fillRect/>
          </a:stretch>
        </p:blipFill>
        <p:spPr>
          <a:xfrm>
            <a:off x="127000" y="1318260"/>
            <a:ext cx="5586095" cy="3550920"/>
          </a:xfrm>
          <a:prstGeom prst="rect">
            <a:avLst/>
          </a:prstGeom>
        </p:spPr>
      </p:pic>
      <p:pic>
        <p:nvPicPr>
          <p:cNvPr id="5" name="图片 4"/>
          <p:cNvPicPr>
            <a:picLocks noChangeAspect="1"/>
          </p:cNvPicPr>
          <p:nvPr/>
        </p:nvPicPr>
        <p:blipFill>
          <a:blip r:embed="rId4"/>
          <a:stretch>
            <a:fillRect/>
          </a:stretch>
        </p:blipFill>
        <p:spPr>
          <a:xfrm>
            <a:off x="5713095" y="1440180"/>
            <a:ext cx="6294755" cy="3429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9" name="图片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54" name="组合 2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3975100"/>
            <a:ext cx="32385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59" name="文本框 38"/>
          <p:cNvSpPr txBox="1">
            <a:spLocks noChangeArrowheads="1"/>
          </p:cNvSpPr>
          <p:nvPr/>
        </p:nvSpPr>
        <p:spPr bwMode="auto">
          <a:xfrm>
            <a:off x="1917700" y="539750"/>
            <a:ext cx="27114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本周工作展示之部分词条</a:t>
            </a:r>
            <a:endParaRPr lang="zh-CN" altLang="en-US" b="1">
              <a:solidFill>
                <a:srgbClr val="767171"/>
              </a:solidFill>
              <a:latin typeface="Arial" panose="020B0604020202020204" pitchFamily="34" charset="0"/>
              <a:cs typeface="Arial" panose="020B0604020202020204" pitchFamily="34" charset="0"/>
            </a:endParaRPr>
          </a:p>
        </p:txBody>
      </p:sp>
      <p:pic>
        <p:nvPicPr>
          <p:cNvPr id="3" name="图片 3"/>
          <p:cNvPicPr>
            <a:picLocks noChangeAspect="1"/>
          </p:cNvPicPr>
          <p:nvPr/>
        </p:nvPicPr>
        <p:blipFill>
          <a:blip r:embed="rId3"/>
          <a:stretch>
            <a:fillRect/>
          </a:stretch>
        </p:blipFill>
        <p:spPr>
          <a:xfrm>
            <a:off x="1124585" y="1089025"/>
            <a:ext cx="10237470" cy="57581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9" name="图片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54" name="组合 2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3975100"/>
            <a:ext cx="32385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59" name="文本框 38"/>
          <p:cNvSpPr txBox="1">
            <a:spLocks noChangeArrowheads="1"/>
          </p:cNvSpPr>
          <p:nvPr/>
        </p:nvSpPr>
        <p:spPr bwMode="auto">
          <a:xfrm>
            <a:off x="1917700" y="539750"/>
            <a:ext cx="27114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本周工作展示之部分</a:t>
            </a:r>
            <a:r>
              <a:rPr lang="zh-CN" altLang="en-US" b="1">
                <a:solidFill>
                  <a:srgbClr val="767171"/>
                </a:solidFill>
                <a:latin typeface="Arial" panose="020B0604020202020204" pitchFamily="34" charset="0"/>
                <a:cs typeface="Arial" panose="020B0604020202020204" pitchFamily="34" charset="0"/>
              </a:rPr>
              <a:t>词条</a:t>
            </a:r>
            <a:endParaRPr lang="zh-CN" altLang="en-US" b="1">
              <a:solidFill>
                <a:srgbClr val="767171"/>
              </a:solidFill>
              <a:latin typeface="Arial" panose="020B0604020202020204" pitchFamily="34" charset="0"/>
              <a:cs typeface="Arial" panose="020B0604020202020204" pitchFamily="34" charset="0"/>
            </a:endParaRPr>
          </a:p>
        </p:txBody>
      </p:sp>
      <p:pic>
        <p:nvPicPr>
          <p:cNvPr id="11" name="图片 11"/>
          <p:cNvPicPr>
            <a:picLocks noChangeAspect="1"/>
          </p:cNvPicPr>
          <p:nvPr/>
        </p:nvPicPr>
        <p:blipFill>
          <a:blip r:embed="rId3"/>
          <a:stretch>
            <a:fillRect/>
          </a:stretch>
        </p:blipFill>
        <p:spPr>
          <a:xfrm>
            <a:off x="1148715" y="1035050"/>
            <a:ext cx="10337800" cy="58153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9" name="图片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54" name="组合 2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3975100"/>
            <a:ext cx="32385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59" name="文本框 38"/>
          <p:cNvSpPr txBox="1">
            <a:spLocks noChangeArrowheads="1"/>
          </p:cNvSpPr>
          <p:nvPr/>
        </p:nvSpPr>
        <p:spPr bwMode="auto">
          <a:xfrm>
            <a:off x="1917700" y="539750"/>
            <a:ext cx="27114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本周工作展示之部分词条</a:t>
            </a:r>
            <a:endParaRPr lang="zh-CN" altLang="en-US" b="1">
              <a:solidFill>
                <a:srgbClr val="767171"/>
              </a:solidFill>
              <a:latin typeface="Arial" panose="020B0604020202020204" pitchFamily="34" charset="0"/>
              <a:cs typeface="Arial" panose="020B0604020202020204" pitchFamily="34" charset="0"/>
            </a:endParaRPr>
          </a:p>
        </p:txBody>
      </p:sp>
      <p:pic>
        <p:nvPicPr>
          <p:cNvPr id="8" name="图片 8"/>
          <p:cNvPicPr>
            <a:picLocks noChangeAspect="1"/>
          </p:cNvPicPr>
          <p:nvPr/>
        </p:nvPicPr>
        <p:blipFill>
          <a:blip r:embed="rId3"/>
          <a:stretch>
            <a:fillRect/>
          </a:stretch>
        </p:blipFill>
        <p:spPr>
          <a:xfrm>
            <a:off x="138430" y="1089025"/>
            <a:ext cx="5274310" cy="2966720"/>
          </a:xfrm>
          <a:prstGeom prst="rect">
            <a:avLst/>
          </a:prstGeom>
        </p:spPr>
      </p:pic>
      <p:pic>
        <p:nvPicPr>
          <p:cNvPr id="9" name="图片 9"/>
          <p:cNvPicPr>
            <a:picLocks noChangeAspect="1"/>
          </p:cNvPicPr>
          <p:nvPr/>
        </p:nvPicPr>
        <p:blipFill>
          <a:blip r:embed="rId4"/>
          <a:stretch>
            <a:fillRect/>
          </a:stretch>
        </p:blipFill>
        <p:spPr>
          <a:xfrm>
            <a:off x="6127750" y="1089025"/>
            <a:ext cx="5274310" cy="2966720"/>
          </a:xfrm>
          <a:prstGeom prst="rect">
            <a:avLst/>
          </a:prstGeom>
        </p:spPr>
      </p:pic>
      <p:pic>
        <p:nvPicPr>
          <p:cNvPr id="20" name="图片 20"/>
          <p:cNvPicPr>
            <a:picLocks noChangeAspect="1"/>
          </p:cNvPicPr>
          <p:nvPr/>
        </p:nvPicPr>
        <p:blipFill>
          <a:blip r:embed="rId5"/>
          <a:stretch>
            <a:fillRect/>
          </a:stretch>
        </p:blipFill>
        <p:spPr>
          <a:xfrm>
            <a:off x="138430" y="3917950"/>
            <a:ext cx="5274310" cy="2966720"/>
          </a:xfrm>
          <a:prstGeom prst="rect">
            <a:avLst/>
          </a:prstGeom>
        </p:spPr>
      </p:pic>
      <p:pic>
        <p:nvPicPr>
          <p:cNvPr id="18" name="图片 18"/>
          <p:cNvPicPr>
            <a:picLocks noChangeAspect="1"/>
          </p:cNvPicPr>
          <p:nvPr/>
        </p:nvPicPr>
        <p:blipFill>
          <a:blip r:embed="rId6"/>
          <a:stretch>
            <a:fillRect/>
          </a:stretch>
        </p:blipFill>
        <p:spPr>
          <a:xfrm>
            <a:off x="6127750" y="3917950"/>
            <a:ext cx="5274310" cy="29667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9" name="图片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54" name="组合 2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3975100"/>
            <a:ext cx="32385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59" name="文本框 38"/>
          <p:cNvSpPr txBox="1">
            <a:spLocks noChangeArrowheads="1"/>
          </p:cNvSpPr>
          <p:nvPr/>
        </p:nvSpPr>
        <p:spPr bwMode="auto">
          <a:xfrm>
            <a:off x="1917700" y="539750"/>
            <a:ext cx="27114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rgbClr val="767171"/>
                </a:solidFill>
                <a:latin typeface="Arial" panose="020B0604020202020204" pitchFamily="34" charset="0"/>
                <a:cs typeface="Arial" panose="020B0604020202020204" pitchFamily="34" charset="0"/>
              </a:rPr>
              <a:t>本周工作展示之部分词条</a:t>
            </a:r>
            <a:endParaRPr lang="zh-CN" altLang="en-US" b="1">
              <a:solidFill>
                <a:srgbClr val="767171"/>
              </a:solidFill>
              <a:latin typeface="Arial" panose="020B0604020202020204" pitchFamily="34" charset="0"/>
              <a:cs typeface="Arial" panose="020B0604020202020204" pitchFamily="34" charset="0"/>
            </a:endParaRPr>
          </a:p>
        </p:txBody>
      </p:sp>
      <p:pic>
        <p:nvPicPr>
          <p:cNvPr id="14" name="图片 14"/>
          <p:cNvPicPr>
            <a:picLocks noChangeAspect="1"/>
          </p:cNvPicPr>
          <p:nvPr/>
        </p:nvPicPr>
        <p:blipFill>
          <a:blip r:embed="rId3"/>
          <a:stretch>
            <a:fillRect/>
          </a:stretch>
        </p:blipFill>
        <p:spPr>
          <a:xfrm>
            <a:off x="74930" y="1089025"/>
            <a:ext cx="5274310" cy="2966720"/>
          </a:xfrm>
          <a:prstGeom prst="rect">
            <a:avLst/>
          </a:prstGeom>
        </p:spPr>
      </p:pic>
      <p:pic>
        <p:nvPicPr>
          <p:cNvPr id="2" name="图片 1"/>
          <p:cNvPicPr>
            <a:picLocks noChangeAspect="1"/>
          </p:cNvPicPr>
          <p:nvPr/>
        </p:nvPicPr>
        <p:blipFill>
          <a:blip r:embed="rId4"/>
          <a:stretch>
            <a:fillRect/>
          </a:stretch>
        </p:blipFill>
        <p:spPr>
          <a:xfrm>
            <a:off x="5829300" y="1089025"/>
            <a:ext cx="5274310" cy="2966720"/>
          </a:xfrm>
          <a:prstGeom prst="rect">
            <a:avLst/>
          </a:prstGeom>
        </p:spPr>
      </p:pic>
      <p:pic>
        <p:nvPicPr>
          <p:cNvPr id="12" name="图片 12"/>
          <p:cNvPicPr>
            <a:picLocks noChangeAspect="1"/>
          </p:cNvPicPr>
          <p:nvPr/>
        </p:nvPicPr>
        <p:blipFill>
          <a:blip r:embed="rId5"/>
          <a:stretch>
            <a:fillRect/>
          </a:stretch>
        </p:blipFill>
        <p:spPr>
          <a:xfrm>
            <a:off x="74930" y="3872865"/>
            <a:ext cx="5274310" cy="2966720"/>
          </a:xfrm>
          <a:prstGeom prst="rect">
            <a:avLst/>
          </a:prstGeom>
        </p:spPr>
      </p:pic>
      <p:pic>
        <p:nvPicPr>
          <p:cNvPr id="19" name="图片 19"/>
          <p:cNvPicPr>
            <a:picLocks noChangeAspect="1"/>
          </p:cNvPicPr>
          <p:nvPr/>
        </p:nvPicPr>
        <p:blipFill>
          <a:blip r:embed="rId6"/>
          <a:stretch>
            <a:fillRect/>
          </a:stretch>
        </p:blipFill>
        <p:spPr>
          <a:xfrm>
            <a:off x="5829300" y="3872865"/>
            <a:ext cx="5274310" cy="29667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图片 3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79" name="矩形 16"/>
          <p:cNvSpPr>
            <a:spLocks noChangeArrowheads="1"/>
          </p:cNvSpPr>
          <p:nvPr/>
        </p:nvSpPr>
        <p:spPr bwMode="auto">
          <a:xfrm>
            <a:off x="3594100"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580" name="矩形 17"/>
          <p:cNvSpPr>
            <a:spLocks noChangeArrowheads="1"/>
          </p:cNvSpPr>
          <p:nvPr/>
        </p:nvSpPr>
        <p:spPr bwMode="auto">
          <a:xfrm>
            <a:off x="4406900"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581" name="矩形 18"/>
          <p:cNvSpPr>
            <a:spLocks noChangeArrowheads="1"/>
          </p:cNvSpPr>
          <p:nvPr/>
        </p:nvSpPr>
        <p:spPr bwMode="auto">
          <a:xfrm>
            <a:off x="3573463"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582" name="矩形 19"/>
          <p:cNvSpPr>
            <a:spLocks noChangeArrowheads="1"/>
          </p:cNvSpPr>
          <p:nvPr/>
        </p:nvSpPr>
        <p:spPr bwMode="auto">
          <a:xfrm>
            <a:off x="4406900"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583" name="文本框 20"/>
          <p:cNvSpPr txBox="1">
            <a:spLocks noChangeArrowheads="1"/>
          </p:cNvSpPr>
          <p:nvPr/>
        </p:nvSpPr>
        <p:spPr bwMode="auto">
          <a:xfrm>
            <a:off x="3573463" y="2701925"/>
            <a:ext cx="155257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9600" b="1">
                <a:solidFill>
                  <a:schemeClr val="bg1"/>
                </a:solidFill>
                <a:latin typeface="Arial" panose="020B0604020202020204" pitchFamily="34" charset="0"/>
                <a:cs typeface="Arial" panose="020B0604020202020204" pitchFamily="34" charset="0"/>
              </a:rPr>
              <a:t>02</a:t>
            </a:r>
            <a:endParaRPr lang="zh-CN" altLang="en-US" sz="9600" b="1">
              <a:solidFill>
                <a:schemeClr val="bg1"/>
              </a:solidFill>
              <a:latin typeface="Arial" panose="020B0604020202020204" pitchFamily="34" charset="0"/>
              <a:cs typeface="Arial" panose="020B0604020202020204" pitchFamily="34" charset="0"/>
            </a:endParaRPr>
          </a:p>
        </p:txBody>
      </p:sp>
      <p:sp>
        <p:nvSpPr>
          <p:cNvPr id="24584" name="文本框 21"/>
          <p:cNvSpPr txBox="1">
            <a:spLocks noChangeArrowheads="1"/>
          </p:cNvSpPr>
          <p:nvPr/>
        </p:nvSpPr>
        <p:spPr bwMode="auto">
          <a:xfrm>
            <a:off x="5241925" y="2819400"/>
            <a:ext cx="492125" cy="141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a:solidFill>
                  <a:srgbClr val="767171"/>
                </a:solidFill>
                <a:latin typeface="Arial" panose="020B0604020202020204" pitchFamily="34" charset="0"/>
                <a:cs typeface="Arial" panose="020B0604020202020204" pitchFamily="34" charset="0"/>
              </a:rPr>
              <a:t>PART TWO</a:t>
            </a:r>
            <a:endParaRPr lang="zh-CN" altLang="en-US" sz="2000">
              <a:solidFill>
                <a:srgbClr val="767171"/>
              </a:solidFill>
              <a:latin typeface="Arial" panose="020B0604020202020204" pitchFamily="34" charset="0"/>
              <a:cs typeface="Arial" panose="020B0604020202020204" pitchFamily="34" charset="0"/>
            </a:endParaRPr>
          </a:p>
        </p:txBody>
      </p:sp>
      <p:sp>
        <p:nvSpPr>
          <p:cNvPr id="24585" name="文本框 22"/>
          <p:cNvSpPr txBox="1">
            <a:spLocks noChangeArrowheads="1"/>
          </p:cNvSpPr>
          <p:nvPr/>
        </p:nvSpPr>
        <p:spPr bwMode="auto">
          <a:xfrm>
            <a:off x="6048693" y="3071178"/>
            <a:ext cx="2631440"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4800" b="1">
                <a:solidFill>
                  <a:srgbClr val="767171"/>
                </a:solidFill>
                <a:latin typeface="Arial" panose="020B0604020202020204" pitchFamily="34" charset="0"/>
                <a:cs typeface="Arial" panose="020B0604020202020204" pitchFamily="34" charset="0"/>
              </a:rPr>
              <a:t>逻辑模型</a:t>
            </a:r>
            <a:endParaRPr lang="zh-CN" altLang="en-US" sz="4800" b="1">
              <a:solidFill>
                <a:srgbClr val="767171"/>
              </a:solidFill>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主题">
  <a:themeElements>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Office 主题​​">
  <a:themeElements>
    <a:clrScheme name="9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9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9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Office 主题​​">
  <a:themeElements>
    <a:clrScheme name="10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10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10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1_Office 主题​​">
  <a:themeElements>
    <a:clrScheme name="11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11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11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2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2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2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3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3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3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4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4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4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主题​​">
  <a:themeElements>
    <a:clrScheme name="5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5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5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主题​​">
  <a:themeElements>
    <a:clrScheme name="6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6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6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主题​​">
  <a:themeElements>
    <a:clrScheme name="7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7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7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主题​​">
  <a:themeElements>
    <a:clrScheme name="8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8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defRPr>
        </a:defPPr>
      </a:lstStyle>
    </a:lnDef>
  </a:objectDefaults>
  <a:extraClrSchemeLst>
    <a:extraClrScheme>
      <a:clrScheme name="8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928</Words>
  <Application>WPS 演示</Application>
  <PresentationFormat>自定义</PresentationFormat>
  <Paragraphs>89</Paragraphs>
  <Slides>17</Slides>
  <Notes>0</Notes>
  <HiddenSlides>0</HiddenSlides>
  <MMClips>0</MMClips>
  <ScaleCrop>false</ScaleCrop>
  <HeadingPairs>
    <vt:vector size="6" baseType="variant">
      <vt:variant>
        <vt:lpstr>已用的字体</vt:lpstr>
      </vt:variant>
      <vt:variant>
        <vt:i4>9</vt:i4>
      </vt:variant>
      <vt:variant>
        <vt:lpstr>主题</vt:lpstr>
      </vt:variant>
      <vt:variant>
        <vt:i4>12</vt:i4>
      </vt:variant>
      <vt:variant>
        <vt:lpstr>幻灯片标题</vt:lpstr>
      </vt:variant>
      <vt:variant>
        <vt:i4>17</vt:i4>
      </vt:variant>
    </vt:vector>
  </HeadingPairs>
  <TitlesOfParts>
    <vt:vector size="38" baseType="lpstr">
      <vt:lpstr>Arial</vt:lpstr>
      <vt:lpstr>宋体</vt:lpstr>
      <vt:lpstr>Wingdings</vt:lpstr>
      <vt:lpstr>Calibri</vt:lpstr>
      <vt:lpstr>Calibri Light</vt:lpstr>
      <vt:lpstr>迷你简菱心</vt:lpstr>
      <vt:lpstr>Impact</vt:lpstr>
      <vt:lpstr>微软雅黑</vt:lpstr>
      <vt:lpstr>Arial Unicode MS</vt:lpstr>
      <vt:lpstr>Office 主题</vt:lpstr>
      <vt:lpstr>Office 主题​​</vt:lpstr>
      <vt:lpstr>2_Office 主题​​</vt:lpstr>
      <vt:lpstr>3_Office 主题​​</vt:lpstr>
      <vt:lpstr>4_Office 主题​​</vt:lpstr>
      <vt:lpstr>5_Office 主题​​</vt:lpstr>
      <vt:lpstr>6_Office 主题​​</vt:lpstr>
      <vt:lpstr>7_Office 主题​​</vt:lpstr>
      <vt:lpstr>8_Office 主题​​</vt:lpstr>
      <vt:lpstr>9_Office 主题​​</vt:lpstr>
      <vt:lpstr>10_Office 主题​​</vt:lpstr>
      <vt:lpstr>11_Office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诺坎普的狄拉克</cp:lastModifiedBy>
  <cp:revision>39</cp:revision>
  <dcterms:created xsi:type="dcterms:W3CDTF">2015-07-30T01:13:00Z</dcterms:created>
  <dcterms:modified xsi:type="dcterms:W3CDTF">2017-11-06T15:00:38Z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